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656565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458916">
              <a:off x="1061555" y="802386"/>
              <a:ext cx="55559" cy="12019"/>
            </a:xfrm>
            <a:prstGeom prst="ellipse">
              <a:avLst/>
            </a:prstGeom>
            <a:gradFill>
              <a:gsLst>
                <a:gs pos="0">
                  <a:srgbClr val="717276">
                    <a:alpha val="16657"/>
                  </a:srgbClr>
                </a:gs>
                <a:gs pos="14286">
                  <a:srgbClr val="717276">
                    <a:alpha val="15419"/>
                  </a:srgbClr>
                </a:gs>
                <a:gs pos="28571">
                  <a:srgbClr val="717276">
                    <a:alpha val="12193"/>
                  </a:srgbClr>
                </a:gs>
                <a:gs pos="42857">
                  <a:srgbClr val="717276">
                    <a:alpha val="8175"/>
                  </a:srgbClr>
                </a:gs>
                <a:gs pos="57143">
                  <a:srgbClr val="717276">
                    <a:alpha val="4616"/>
                  </a:srgbClr>
                </a:gs>
                <a:gs pos="71429">
                  <a:srgbClr val="717276">
                    <a:alpha val="2188"/>
                  </a:srgbClr>
                </a:gs>
                <a:gs pos="85714">
                  <a:srgbClr val="717276">
                    <a:alpha val="871"/>
                  </a:srgbClr>
                </a:gs>
                <a:gs pos="100000">
                  <a:srgbClr val="717276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5393276">
              <a:off x="1008038" y="2014770"/>
              <a:ext cx="53706" cy="11600"/>
            </a:xfrm>
            <a:prstGeom prst="ellipse">
              <a:avLst/>
            </a:prstGeom>
            <a:gradFill>
              <a:gsLst>
                <a:gs pos="0">
                  <a:srgbClr val="6D717C">
                    <a:alpha val="16923"/>
                  </a:srgbClr>
                </a:gs>
                <a:gs pos="14286">
                  <a:srgbClr val="6D717C">
                    <a:alpha val="15668"/>
                  </a:srgbClr>
                </a:gs>
                <a:gs pos="28571">
                  <a:srgbClr val="6D717C">
                    <a:alpha val="12393"/>
                  </a:srgbClr>
                </a:gs>
                <a:gs pos="42857">
                  <a:srgbClr val="6D717C">
                    <a:alpha val="8313"/>
                  </a:srgbClr>
                </a:gs>
                <a:gs pos="57143">
                  <a:srgbClr val="6D717C">
                    <a:alpha val="4695"/>
                  </a:srgbClr>
                </a:gs>
                <a:gs pos="71429">
                  <a:srgbClr val="6D717C">
                    <a:alpha val="2226"/>
                  </a:srgbClr>
                </a:gs>
                <a:gs pos="85714">
                  <a:srgbClr val="6D717C">
                    <a:alpha val="886"/>
                  </a:srgbClr>
                </a:gs>
                <a:gs pos="100000">
                  <a:srgbClr val="6D717C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5479813">
              <a:off x="1007665" y="2921818"/>
              <a:ext cx="545862" cy="97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446609">
              <a:off x="2668897" y="2804307"/>
              <a:ext cx="52509" cy="14753"/>
            </a:xfrm>
            <a:prstGeom prst="ellipse">
              <a:avLst/>
            </a:prstGeom>
            <a:gradFill>
              <a:gsLst>
                <a:gs pos="0">
                  <a:srgbClr val="CBCBCA">
                    <a:alpha val="22668"/>
                  </a:srgbClr>
                </a:gs>
                <a:gs pos="14286">
                  <a:srgbClr val="CBCBCA">
                    <a:alpha val="21043"/>
                  </a:srgbClr>
                </a:gs>
                <a:gs pos="28571">
                  <a:srgbClr val="CBCBCA">
                    <a:alpha val="16761"/>
                  </a:srgbClr>
                </a:gs>
                <a:gs pos="42857">
                  <a:srgbClr val="CBCBCA">
                    <a:alpha val="11337"/>
                  </a:srgbClr>
                </a:gs>
                <a:gs pos="57143">
                  <a:srgbClr val="CBCBCA">
                    <a:alpha val="6450"/>
                  </a:srgbClr>
                </a:gs>
                <a:gs pos="71429">
                  <a:srgbClr val="CBCBCA">
                    <a:alpha val="3073"/>
                  </a:srgbClr>
                </a:gs>
                <a:gs pos="85714">
                  <a:srgbClr val="CBCBCA">
                    <a:alpha val="1227"/>
                  </a:srgbClr>
                </a:gs>
                <a:gs pos="100000">
                  <a:srgbClr val="CBCBCA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512690">
              <a:off x="1275670" y="2472052"/>
              <a:ext cx="60017" cy="16379"/>
            </a:xfrm>
            <a:prstGeom prst="ellipse">
              <a:avLst/>
            </a:prstGeom>
            <a:gradFill>
              <a:gsLst>
                <a:gs pos="0">
                  <a:srgbClr val="A8A8A9">
                    <a:alpha val="20154"/>
                  </a:srgbClr>
                </a:gs>
                <a:gs pos="14286">
                  <a:srgbClr val="A8A8A9">
                    <a:alpha val="18687"/>
                  </a:srgbClr>
                </a:gs>
                <a:gs pos="28571">
                  <a:srgbClr val="A8A8A9">
                    <a:alpha val="14839"/>
                  </a:srgbClr>
                </a:gs>
                <a:gs pos="42857">
                  <a:srgbClr val="A8A8A9">
                    <a:alpha val="10000"/>
                  </a:srgbClr>
                </a:gs>
                <a:gs pos="57143">
                  <a:srgbClr val="A8A8A9">
                    <a:alpha val="5671"/>
                  </a:srgbClr>
                </a:gs>
                <a:gs pos="71429">
                  <a:srgbClr val="A8A8A9">
                    <a:alpha val="2696"/>
                  </a:srgbClr>
                </a:gs>
                <a:gs pos="85714">
                  <a:srgbClr val="A8A8A9">
                    <a:alpha val="1075"/>
                  </a:srgbClr>
                </a:gs>
                <a:gs pos="100000">
                  <a:srgbClr val="A8A8A9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5088101">
              <a:off x="2040681" y="699078"/>
              <a:ext cx="440573" cy="632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5411550">
              <a:off x="1106845" y="1484078"/>
              <a:ext cx="425021" cy="65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468100">
              <a:off x="1263211" y="1839506"/>
              <a:ext cx="59804" cy="16752"/>
            </a:xfrm>
            <a:prstGeom prst="ellipse">
              <a:avLst/>
            </a:prstGeom>
            <a:gradFill>
              <a:gsLst>
                <a:gs pos="0">
                  <a:srgbClr val="BCBAB3">
                    <a:alpha val="21392"/>
                  </a:srgbClr>
                </a:gs>
                <a:gs pos="14286">
                  <a:srgbClr val="BCBAB3">
                    <a:alpha val="19847"/>
                  </a:srgbClr>
                </a:gs>
                <a:gs pos="28571">
                  <a:srgbClr val="BCBAB3">
                    <a:alpha val="15783"/>
                  </a:srgbClr>
                </a:gs>
                <a:gs pos="42857">
                  <a:srgbClr val="BCBAB3">
                    <a:alpha val="10655"/>
                  </a:srgbClr>
                </a:gs>
                <a:gs pos="57143">
                  <a:srgbClr val="BCBAB3">
                    <a:alpha val="6052"/>
                  </a:srgbClr>
                </a:gs>
                <a:gs pos="71429">
                  <a:srgbClr val="BCBAB3">
                    <a:alpha val="2880"/>
                  </a:srgbClr>
                </a:gs>
                <a:gs pos="85714">
                  <a:srgbClr val="BCBAB3">
                    <a:alpha val="1149"/>
                  </a:srgbClr>
                </a:gs>
                <a:gs pos="100000">
                  <a:srgbClr val="BCBAB3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5442886">
              <a:off x="2607114" y="2489611"/>
              <a:ext cx="60012" cy="16568"/>
            </a:xfrm>
            <a:prstGeom prst="ellipse">
              <a:avLst/>
            </a:prstGeom>
            <a:gradFill>
              <a:gsLst>
                <a:gs pos="0">
                  <a:srgbClr val="B8B8B7">
                    <a:alpha val="21362"/>
                  </a:srgbClr>
                </a:gs>
                <a:gs pos="14286">
                  <a:srgbClr val="B8B8B7">
                    <a:alpha val="19819"/>
                  </a:srgbClr>
                </a:gs>
                <a:gs pos="28571">
                  <a:srgbClr val="B8B8B7">
                    <a:alpha val="15760"/>
                  </a:srgbClr>
                </a:gs>
                <a:gs pos="42857">
                  <a:srgbClr val="B8B8B7">
                    <a:alpha val="10640"/>
                  </a:srgbClr>
                </a:gs>
                <a:gs pos="57143">
                  <a:srgbClr val="B8B8B7">
                    <a:alpha val="6043"/>
                  </a:srgbClr>
                </a:gs>
                <a:gs pos="71429">
                  <a:srgbClr val="B8B8B7">
                    <a:alpha val="2876"/>
                  </a:srgbClr>
                </a:gs>
                <a:gs pos="85714">
                  <a:srgbClr val="B8B8B7">
                    <a:alpha val="1147"/>
                  </a:srgbClr>
                </a:gs>
                <a:gs pos="100000">
                  <a:srgbClr val="B8B8B7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484367">
              <a:off x="801715" y="1637570"/>
              <a:ext cx="523095" cy="59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4503476">
              <a:off x="3220816" y="115388"/>
              <a:ext cx="59270" cy="12985"/>
            </a:xfrm>
            <a:prstGeom prst="ellipse">
              <a:avLst/>
            </a:prstGeom>
            <a:gradFill>
              <a:gsLst>
                <a:gs pos="0">
                  <a:srgbClr val="7E798B">
                    <a:alpha val="16488"/>
                  </a:srgbClr>
                </a:gs>
                <a:gs pos="14286">
                  <a:srgbClr val="7E798B">
                    <a:alpha val="15262"/>
                  </a:srgbClr>
                </a:gs>
                <a:gs pos="28571">
                  <a:srgbClr val="7E798B">
                    <a:alpha val="12066"/>
                  </a:srgbClr>
                </a:gs>
                <a:gs pos="42857">
                  <a:srgbClr val="7E798B">
                    <a:alpha val="8088"/>
                  </a:srgbClr>
                </a:gs>
                <a:gs pos="57143">
                  <a:srgbClr val="7E798B">
                    <a:alpha val="4566"/>
                  </a:srgbClr>
                </a:gs>
                <a:gs pos="71429">
                  <a:srgbClr val="7E798B">
                    <a:alpha val="2164"/>
                  </a:srgbClr>
                </a:gs>
                <a:gs pos="85714">
                  <a:srgbClr val="7E798B">
                    <a:alpha val="861"/>
                  </a:srgbClr>
                </a:gs>
                <a:gs pos="100000">
                  <a:srgbClr val="7E798B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5174507">
              <a:off x="3029481" y="1698347"/>
              <a:ext cx="56000" cy="15690"/>
            </a:xfrm>
            <a:prstGeom prst="ellipse">
              <a:avLst/>
            </a:prstGeom>
            <a:gradFill>
              <a:gsLst>
                <a:gs pos="0">
                  <a:srgbClr val="CCCBC4">
                    <a:alpha val="22081"/>
                  </a:srgbClr>
                </a:gs>
                <a:gs pos="14286">
                  <a:srgbClr val="CCCBC4">
                    <a:alpha val="20492"/>
                  </a:srgbClr>
                </a:gs>
                <a:gs pos="28571">
                  <a:srgbClr val="CCCBC4">
                    <a:alpha val="16310"/>
                  </a:srgbClr>
                </a:gs>
                <a:gs pos="42857">
                  <a:srgbClr val="CCCBC4">
                    <a:alpha val="11023"/>
                  </a:srgbClr>
                </a:gs>
                <a:gs pos="57143">
                  <a:srgbClr val="CCCBC4">
                    <a:alpha val="6266"/>
                  </a:srgbClr>
                </a:gs>
                <a:gs pos="71429">
                  <a:srgbClr val="CCCBC4">
                    <a:alpha val="2984"/>
                  </a:srgbClr>
                </a:gs>
                <a:gs pos="85714">
                  <a:srgbClr val="CCCBC4">
                    <a:alpha val="1191"/>
                  </a:srgbClr>
                </a:gs>
                <a:gs pos="100000">
                  <a:srgbClr val="CCCBC4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363315">
              <a:off x="1011266" y="1954287"/>
              <a:ext cx="56219" cy="15776"/>
            </a:xfrm>
            <a:prstGeom prst="ellipse">
              <a:avLst/>
            </a:prstGeom>
            <a:gradFill>
              <a:gsLst>
                <a:gs pos="0">
                  <a:srgbClr val="C8C7C5">
                    <a:alpha val="22042"/>
                  </a:srgbClr>
                </a:gs>
                <a:gs pos="14286">
                  <a:srgbClr val="C8C7C5">
                    <a:alpha val="20456"/>
                  </a:srgbClr>
                </a:gs>
                <a:gs pos="28571">
                  <a:srgbClr val="C8C7C5">
                    <a:alpha val="16281"/>
                  </a:srgbClr>
                </a:gs>
                <a:gs pos="42857">
                  <a:srgbClr val="C8C7C5">
                    <a:alpha val="11002"/>
                  </a:srgbClr>
                </a:gs>
                <a:gs pos="57143">
                  <a:srgbClr val="C8C7C5">
                    <a:alpha val="6254"/>
                  </a:srgbClr>
                </a:gs>
                <a:gs pos="71429">
                  <a:srgbClr val="C8C7C5">
                    <a:alpha val="2978"/>
                  </a:srgbClr>
                </a:gs>
                <a:gs pos="85714">
                  <a:srgbClr val="C8C7C5">
                    <a:alpha val="1188"/>
                  </a:srgbClr>
                </a:gs>
                <a:gs pos="100000">
                  <a:srgbClr val="C8C7C5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002882">
              <a:off x="2333550" y="1715627"/>
              <a:ext cx="493352" cy="640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5491582">
              <a:off x="1026552" y="2020619"/>
              <a:ext cx="61287" cy="17023"/>
            </a:xfrm>
            <a:prstGeom prst="ellipse">
              <a:avLst/>
            </a:prstGeom>
            <a:gradFill>
              <a:gsLst>
                <a:gs pos="0">
                  <a:srgbClr val="B9B8B6">
                    <a:alpha val="21132"/>
                  </a:srgbClr>
                </a:gs>
                <a:gs pos="14286">
                  <a:srgbClr val="B9B8B6">
                    <a:alpha val="19603"/>
                  </a:srgbClr>
                </a:gs>
                <a:gs pos="28571">
                  <a:srgbClr val="B9B8B6">
                    <a:alpha val="15584"/>
                  </a:srgbClr>
                </a:gs>
                <a:gs pos="42857">
                  <a:srgbClr val="B9B8B6">
                    <a:alpha val="10517"/>
                  </a:srgbClr>
                </a:gs>
                <a:gs pos="57143">
                  <a:srgbClr val="B9B8B6">
                    <a:alpha val="5972"/>
                  </a:srgbClr>
                </a:gs>
                <a:gs pos="71429">
                  <a:srgbClr val="B9B8B6">
                    <a:alpha val="2841"/>
                  </a:srgbClr>
                </a:gs>
                <a:gs pos="85714">
                  <a:srgbClr val="B9B8B6">
                    <a:alpha val="1133"/>
                  </a:srgbClr>
                </a:gs>
                <a:gs pos="100000">
                  <a:srgbClr val="B9B8B6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5221475">
              <a:off x="2037045" y="1654159"/>
              <a:ext cx="58249" cy="13086"/>
            </a:xfrm>
            <a:prstGeom prst="ellipse">
              <a:avLst/>
            </a:prstGeom>
            <a:gradFill>
              <a:gsLst>
                <a:gs pos="0">
                  <a:srgbClr val="636365">
                    <a:alpha val="15962"/>
                  </a:srgbClr>
                </a:gs>
                <a:gs pos="14286">
                  <a:srgbClr val="636365">
                    <a:alpha val="14772"/>
                  </a:srgbClr>
                </a:gs>
                <a:gs pos="28571">
                  <a:srgbClr val="636365">
                    <a:alpha val="11671"/>
                  </a:srgbClr>
                </a:gs>
                <a:gs pos="42857">
                  <a:srgbClr val="636365">
                    <a:alpha val="7818"/>
                  </a:srgbClr>
                </a:gs>
                <a:gs pos="57143">
                  <a:srgbClr val="636365">
                    <a:alpha val="4410"/>
                  </a:srgbClr>
                </a:gs>
                <a:gs pos="71429">
                  <a:srgbClr val="636365">
                    <a:alpha val="2089"/>
                  </a:srgbClr>
                </a:gs>
                <a:gs pos="85714">
                  <a:srgbClr val="636365">
                    <a:alpha val="831"/>
                  </a:srgbClr>
                </a:gs>
                <a:gs pos="100000">
                  <a:srgbClr val="636365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5750695">
              <a:off x="428891" y="2124787"/>
              <a:ext cx="666679" cy="621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5699471">
              <a:off x="1155714" y="181582"/>
              <a:ext cx="400658" cy="63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5099492">
              <a:off x="1872830" y="744983"/>
              <a:ext cx="350990" cy="589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4930949">
              <a:off x="1967227" y="3565644"/>
              <a:ext cx="409587" cy="67026"/>
            </a:xfrm>
            <a:prstGeom prst="ellipse">
              <a:avLst/>
            </a:prstGeom>
            <a:gradFill>
              <a:gsLst>
                <a:gs pos="0">
                  <a:srgbClr val="FFFFFF">
                    <a:alpha val="31038"/>
                  </a:srgbClr>
                </a:gs>
                <a:gs pos="14286">
                  <a:srgbClr val="FFFFFF">
                    <a:alpha val="28933"/>
                  </a:srgbClr>
                </a:gs>
                <a:gs pos="28571">
                  <a:srgbClr val="FFFFFF">
                    <a:alpha val="23295"/>
                  </a:srgbClr>
                </a:gs>
                <a:gs pos="42857">
                  <a:srgbClr val="FFFFFF">
                    <a:alpha val="15966"/>
                  </a:srgbClr>
                </a:gs>
                <a:gs pos="57143">
                  <a:srgbClr val="FFFFFF">
                    <a:alpha val="9189"/>
                  </a:srgbClr>
                </a:gs>
                <a:gs pos="71429">
                  <a:srgbClr val="FFFFFF">
                    <a:alpha val="4411"/>
                  </a:srgbClr>
                </a:gs>
                <a:gs pos="85714">
                  <a:srgbClr val="FFFFFF">
                    <a:alpha val="1768"/>
                  </a:srgbClr>
                </a:gs>
                <a:gs pos="100000">
                  <a:srgbClr val="FFFFF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5467905">
              <a:off x="1257067" y="3382066"/>
              <a:ext cx="57229" cy="15938"/>
            </a:xfrm>
            <a:prstGeom prst="ellipse">
              <a:avLst/>
            </a:prstGeom>
            <a:gradFill>
              <a:gsLst>
                <a:gs pos="0">
                  <a:srgbClr val="C4C3C3">
                    <a:alpha val="21849"/>
                  </a:srgbClr>
                </a:gs>
                <a:gs pos="14286">
                  <a:srgbClr val="C4C3C3">
                    <a:alpha val="20275"/>
                  </a:srgbClr>
                </a:gs>
                <a:gs pos="28571">
                  <a:srgbClr val="C4C3C3">
                    <a:alpha val="16132"/>
                  </a:srgbClr>
                </a:gs>
                <a:gs pos="42857">
                  <a:srgbClr val="C4C3C3">
                    <a:alpha val="10899"/>
                  </a:srgbClr>
                </a:gs>
                <a:gs pos="57143">
                  <a:srgbClr val="C4C3C3">
                    <a:alpha val="6194"/>
                  </a:srgbClr>
                </a:gs>
                <a:gs pos="71429">
                  <a:srgbClr val="C4C3C3">
                    <a:alpha val="2949"/>
                  </a:srgbClr>
                </a:gs>
                <a:gs pos="85714">
                  <a:srgbClr val="C4C3C3">
                    <a:alpha val="1177"/>
                  </a:srgbClr>
                </a:gs>
                <a:gs pos="100000">
                  <a:srgbClr val="C4C3C3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10552602">
              <a:off x="2872150" y="3053669"/>
              <a:ext cx="462233" cy="85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5485584">
              <a:off x="1360957" y="520285"/>
              <a:ext cx="395963" cy="45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5514495">
              <a:off x="953607" y="2553745"/>
              <a:ext cx="671418" cy="63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6046687">
              <a:off x="294871" y="1300196"/>
              <a:ext cx="58943" cy="13003"/>
            </a:xfrm>
            <a:prstGeom prst="ellipse">
              <a:avLst/>
            </a:prstGeom>
            <a:gradFill>
              <a:gsLst>
                <a:gs pos="0">
                  <a:srgbClr val="6A6B73">
                    <a:alpha val="15761"/>
                  </a:srgbClr>
                </a:gs>
                <a:gs pos="14286">
                  <a:srgbClr val="6A6B73">
                    <a:alpha val="14584"/>
                  </a:srgbClr>
                </a:gs>
                <a:gs pos="28571">
                  <a:srgbClr val="6A6B73">
                    <a:alpha val="11520"/>
                  </a:srgbClr>
                </a:gs>
                <a:gs pos="42857">
                  <a:srgbClr val="6A6B73">
                    <a:alpha val="7714"/>
                  </a:srgbClr>
                </a:gs>
                <a:gs pos="57143">
                  <a:srgbClr val="6A6B73">
                    <a:alpha val="4351"/>
                  </a:srgbClr>
                </a:gs>
                <a:gs pos="71429">
                  <a:srgbClr val="6A6B73">
                    <a:alpha val="2061"/>
                  </a:srgbClr>
                </a:gs>
                <a:gs pos="85714">
                  <a:srgbClr val="6A6B73">
                    <a:alpha val="820"/>
                  </a:srgbClr>
                </a:gs>
                <a:gs pos="100000">
                  <a:srgbClr val="6A6B73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5462390">
              <a:off x="1264058" y="2097427"/>
              <a:ext cx="62013" cy="17003"/>
            </a:xfrm>
            <a:prstGeom prst="ellipse">
              <a:avLst/>
            </a:prstGeom>
            <a:gradFill>
              <a:gsLst>
                <a:gs pos="0">
                  <a:srgbClr val="BFBFBF">
                    <a:alpha val="20827"/>
                  </a:srgbClr>
                </a:gs>
                <a:gs pos="14286">
                  <a:srgbClr val="BFBFBF">
                    <a:alpha val="19317"/>
                  </a:srgbClr>
                </a:gs>
                <a:gs pos="28571">
                  <a:srgbClr val="BFBFBF">
                    <a:alpha val="15351"/>
                  </a:srgbClr>
                </a:gs>
                <a:gs pos="42857">
                  <a:srgbClr val="BFBFBF">
                    <a:alpha val="10355"/>
                  </a:srgbClr>
                </a:gs>
                <a:gs pos="57143">
                  <a:srgbClr val="BFBFBF">
                    <a:alpha val="5878"/>
                  </a:srgbClr>
                </a:gs>
                <a:gs pos="71429">
                  <a:srgbClr val="BFBFBF">
                    <a:alpha val="2796"/>
                  </a:srgbClr>
                </a:gs>
                <a:gs pos="85714">
                  <a:srgbClr val="BFBFBF">
                    <a:alpha val="1115"/>
                  </a:srgbClr>
                </a:gs>
                <a:gs pos="100000">
                  <a:srgbClr val="BFBFB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4836551">
              <a:off x="2829949" y="442393"/>
              <a:ext cx="527457" cy="29985"/>
            </a:xfrm>
            <a:prstGeom prst="ellipse">
              <a:avLst/>
            </a:prstGeom>
            <a:gradFill>
              <a:gsLst>
                <a:gs pos="0">
                  <a:srgbClr val="FFFFFF">
                    <a:alpha val="32112"/>
                  </a:srgbClr>
                </a:gs>
                <a:gs pos="14286">
                  <a:srgbClr val="FFFFFF">
                    <a:alpha val="29951"/>
                  </a:srgbClr>
                </a:gs>
                <a:gs pos="28571">
                  <a:srgbClr val="FFFFFF">
                    <a:alpha val="24149"/>
                  </a:srgbClr>
                </a:gs>
                <a:gs pos="42857">
                  <a:srgbClr val="FFFFFF">
                    <a:alpha val="16581"/>
                  </a:srgbClr>
                </a:gs>
                <a:gs pos="57143">
                  <a:srgbClr val="FFFFFF">
                    <a:alpha val="9558"/>
                  </a:srgbClr>
                </a:gs>
                <a:gs pos="71429">
                  <a:srgbClr val="FFFFFF">
                    <a:alpha val="4593"/>
                  </a:srgbClr>
                </a:gs>
                <a:gs pos="85714">
                  <a:srgbClr val="FFFFFF">
                    <a:alpha val="1842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5521565">
              <a:off x="758122" y="2777944"/>
              <a:ext cx="493992" cy="65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434223">
              <a:off x="1013735" y="2756111"/>
              <a:ext cx="540937" cy="61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-10692711">
              <a:off x="746550" y="1258289"/>
              <a:ext cx="365127" cy="57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040665">
              <a:off x="3015289" y="55793"/>
              <a:ext cx="62473" cy="17415"/>
            </a:xfrm>
            <a:prstGeom prst="ellipse">
              <a:avLst/>
            </a:prstGeom>
            <a:gradFill>
              <a:gsLst>
                <a:gs pos="0">
                  <a:srgbClr val="ABAB9D">
                    <a:alpha val="20823"/>
                  </a:srgbClr>
                </a:gs>
                <a:gs pos="14286">
                  <a:srgbClr val="ABAB9D">
                    <a:alpha val="19314"/>
                  </a:srgbClr>
                </a:gs>
                <a:gs pos="28571">
                  <a:srgbClr val="ABAB9D">
                    <a:alpha val="15348"/>
                  </a:srgbClr>
                </a:gs>
                <a:gs pos="42857">
                  <a:srgbClr val="ABAB9D">
                    <a:alpha val="10353"/>
                  </a:srgbClr>
                </a:gs>
                <a:gs pos="57143">
                  <a:srgbClr val="ABAB9D">
                    <a:alpha val="5876"/>
                  </a:srgbClr>
                </a:gs>
                <a:gs pos="71429">
                  <a:srgbClr val="ABAB9D">
                    <a:alpha val="2795"/>
                  </a:srgbClr>
                </a:gs>
                <a:gs pos="85714">
                  <a:srgbClr val="ABAB9D">
                    <a:alpha val="1115"/>
                  </a:srgbClr>
                </a:gs>
                <a:gs pos="100000">
                  <a:srgbClr val="ABAB9D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5479830">
              <a:off x="1357904" y="3279467"/>
              <a:ext cx="413892" cy="64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432923">
              <a:off x="1333762" y="2847087"/>
              <a:ext cx="439588" cy="42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5039406">
              <a:off x="1548964" y="2335007"/>
              <a:ext cx="62582" cy="13261"/>
            </a:xfrm>
            <a:prstGeom prst="ellipse">
              <a:avLst/>
            </a:prstGeom>
            <a:gradFill>
              <a:gsLst>
                <a:gs pos="0">
                  <a:srgbClr val="7E7B7B">
                    <a:alpha val="15660"/>
                  </a:srgbClr>
                </a:gs>
                <a:gs pos="14286">
                  <a:srgbClr val="7E7B7B">
                    <a:alpha val="14490"/>
                  </a:srgbClr>
                </a:gs>
                <a:gs pos="28571">
                  <a:srgbClr val="7E7B7B">
                    <a:alpha val="11445"/>
                  </a:srgbClr>
                </a:gs>
                <a:gs pos="42857">
                  <a:srgbClr val="7E7B7B">
                    <a:alpha val="7663"/>
                  </a:srgbClr>
                </a:gs>
                <a:gs pos="57143">
                  <a:srgbClr val="7E7B7B">
                    <a:alpha val="4321"/>
                  </a:srgbClr>
                </a:gs>
                <a:gs pos="71429">
                  <a:srgbClr val="7E7B7B">
                    <a:alpha val="2047"/>
                  </a:srgbClr>
                </a:gs>
                <a:gs pos="85714">
                  <a:srgbClr val="7E7B7B">
                    <a:alpha val="814"/>
                  </a:srgbClr>
                </a:gs>
                <a:gs pos="100000">
                  <a:srgbClr val="7E7B7B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5401738">
              <a:off x="3139637" y="2388767"/>
              <a:ext cx="63832" cy="17445"/>
            </a:xfrm>
            <a:prstGeom prst="ellipse">
              <a:avLst/>
            </a:prstGeom>
            <a:gradFill>
              <a:gsLst>
                <a:gs pos="0">
                  <a:srgbClr val="9F9E9D">
                    <a:alpha val="20042"/>
                  </a:srgbClr>
                </a:gs>
                <a:gs pos="14286">
                  <a:srgbClr val="9F9E9D">
                    <a:alpha val="18582"/>
                  </a:srgbClr>
                </a:gs>
                <a:gs pos="28571">
                  <a:srgbClr val="9F9E9D">
                    <a:alpha val="14753"/>
                  </a:srgbClr>
                </a:gs>
                <a:gs pos="42857">
                  <a:srgbClr val="9F9E9D">
                    <a:alpha val="9940"/>
                  </a:srgbClr>
                </a:gs>
                <a:gs pos="57143">
                  <a:srgbClr val="9F9E9D">
                    <a:alpha val="5636"/>
                  </a:srgbClr>
                </a:gs>
                <a:gs pos="71429">
                  <a:srgbClr val="9F9E9D">
                    <a:alpha val="2679"/>
                  </a:srgbClr>
                </a:gs>
                <a:gs pos="85714">
                  <a:srgbClr val="9F9E9D">
                    <a:alpha val="1068"/>
                  </a:srgbClr>
                </a:gs>
                <a:gs pos="100000">
                  <a:srgbClr val="9F9E9D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5335480">
              <a:off x="2631206" y="2486989"/>
              <a:ext cx="60015" cy="13179"/>
            </a:xfrm>
            <a:prstGeom prst="ellipse">
              <a:avLst/>
            </a:prstGeom>
            <a:gradFill>
              <a:gsLst>
                <a:gs pos="0">
                  <a:srgbClr val="7B7F83">
                    <a:alpha val="15746"/>
                  </a:srgbClr>
                </a:gs>
                <a:gs pos="14286">
                  <a:srgbClr val="7B7F83">
                    <a:alpha val="14570"/>
                  </a:srgbClr>
                </a:gs>
                <a:gs pos="28571">
                  <a:srgbClr val="7B7F83">
                    <a:alpha val="11509"/>
                  </a:srgbClr>
                </a:gs>
                <a:gs pos="42857">
                  <a:srgbClr val="7B7F83">
                    <a:alpha val="7707"/>
                  </a:srgbClr>
                </a:gs>
                <a:gs pos="57143">
                  <a:srgbClr val="7B7F83">
                    <a:alpha val="4347"/>
                  </a:srgbClr>
                </a:gs>
                <a:gs pos="71429">
                  <a:srgbClr val="7B7F83">
                    <a:alpha val="2059"/>
                  </a:srgbClr>
                </a:gs>
                <a:gs pos="85714">
                  <a:srgbClr val="7B7F83">
                    <a:alpha val="819"/>
                  </a:srgbClr>
                </a:gs>
                <a:gs pos="100000">
                  <a:srgbClr val="7B7F83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7199822">
              <a:off x="460499" y="2060520"/>
              <a:ext cx="54364" cy="15401"/>
            </a:xfrm>
            <a:prstGeom prst="ellipse">
              <a:avLst/>
            </a:prstGeom>
            <a:gradFill>
              <a:gsLst>
                <a:gs pos="0">
                  <a:srgbClr val="CBCAC8">
                    <a:alpha val="22361"/>
                  </a:srgbClr>
                </a:gs>
                <a:gs pos="14286">
                  <a:srgbClr val="CBCAC8">
                    <a:alpha val="20755"/>
                  </a:srgbClr>
                </a:gs>
                <a:gs pos="28571">
                  <a:srgbClr val="CBCAC8">
                    <a:alpha val="16525"/>
                  </a:srgbClr>
                </a:gs>
                <a:gs pos="42857">
                  <a:srgbClr val="CBCAC8">
                    <a:alpha val="11173"/>
                  </a:srgbClr>
                </a:gs>
                <a:gs pos="57143">
                  <a:srgbClr val="CBCAC8">
                    <a:alpha val="6354"/>
                  </a:srgbClr>
                </a:gs>
                <a:gs pos="71429">
                  <a:srgbClr val="CBCAC8">
                    <a:alpha val="3026"/>
                  </a:srgbClr>
                </a:gs>
                <a:gs pos="85714">
                  <a:srgbClr val="CBCAC8">
                    <a:alpha val="1208"/>
                  </a:srgbClr>
                </a:gs>
                <a:gs pos="100000">
                  <a:srgbClr val="CBCAC8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328859">
              <a:off x="1254502" y="3398916"/>
              <a:ext cx="60754" cy="16919"/>
            </a:xfrm>
            <a:prstGeom prst="ellipse">
              <a:avLst/>
            </a:prstGeom>
            <a:gradFill>
              <a:gsLst>
                <a:gs pos="0">
                  <a:srgbClr val="BFBEBA">
                    <a:alpha val="21239"/>
                  </a:srgbClr>
                </a:gs>
                <a:gs pos="14286">
                  <a:srgbClr val="BFBEBA">
                    <a:alpha val="19704"/>
                  </a:srgbClr>
                </a:gs>
                <a:gs pos="28571">
                  <a:srgbClr val="BFBEBA">
                    <a:alpha val="15666"/>
                  </a:srgbClr>
                </a:gs>
                <a:gs pos="42857">
                  <a:srgbClr val="BFBEBA">
                    <a:alpha val="10574"/>
                  </a:srgbClr>
                </a:gs>
                <a:gs pos="57143">
                  <a:srgbClr val="BFBEBA">
                    <a:alpha val="6005"/>
                  </a:srgbClr>
                </a:gs>
                <a:gs pos="71429">
                  <a:srgbClr val="BFBEBA">
                    <a:alpha val="2857"/>
                  </a:srgbClr>
                </a:gs>
                <a:gs pos="85714">
                  <a:srgbClr val="BFBEBA">
                    <a:alpha val="1140"/>
                  </a:srgbClr>
                </a:gs>
                <a:gs pos="100000">
                  <a:srgbClr val="BFBEBA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376310">
              <a:off x="1251802" y="2971283"/>
              <a:ext cx="68307" cy="18808"/>
            </a:xfrm>
            <a:prstGeom prst="ellipse">
              <a:avLst/>
            </a:prstGeom>
            <a:gradFill>
              <a:gsLst>
                <a:gs pos="0">
                  <a:srgbClr val="CBCBCB">
                    <a:alpha val="19887"/>
                  </a:srgbClr>
                </a:gs>
                <a:gs pos="14286">
                  <a:srgbClr val="CBCBCB">
                    <a:alpha val="18437"/>
                  </a:srgbClr>
                </a:gs>
                <a:gs pos="28571">
                  <a:srgbClr val="CBCBCB">
                    <a:alpha val="14635"/>
                  </a:srgbClr>
                </a:gs>
                <a:gs pos="42857">
                  <a:srgbClr val="CBCBCB">
                    <a:alpha val="9859"/>
                  </a:srgbClr>
                </a:gs>
                <a:gs pos="57143">
                  <a:srgbClr val="CBCBCB">
                    <a:alpha val="5589"/>
                  </a:srgbClr>
                </a:gs>
                <a:gs pos="71429">
                  <a:srgbClr val="CBCBCB">
                    <a:alpha val="2656"/>
                  </a:srgbClr>
                </a:gs>
                <a:gs pos="85714">
                  <a:srgbClr val="CBCBCB">
                    <a:alpha val="1059"/>
                  </a:srgbClr>
                </a:gs>
                <a:gs pos="100000">
                  <a:srgbClr val="CBCBCB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5561899">
              <a:off x="873977" y="364913"/>
              <a:ext cx="62929" cy="17480"/>
            </a:xfrm>
            <a:prstGeom prst="ellipse">
              <a:avLst/>
            </a:prstGeom>
            <a:gradFill>
              <a:gsLst>
                <a:gs pos="0">
                  <a:srgbClr val="B1B0B0">
                    <a:alpha val="20763"/>
                  </a:srgbClr>
                </a:gs>
                <a:gs pos="14286">
                  <a:srgbClr val="B1B0B0">
                    <a:alpha val="19257"/>
                  </a:srgbClr>
                </a:gs>
                <a:gs pos="28571">
                  <a:srgbClr val="B1B0B0">
                    <a:alpha val="15302"/>
                  </a:srgbClr>
                </a:gs>
                <a:gs pos="42857">
                  <a:srgbClr val="B1B0B0">
                    <a:alpha val="10321"/>
                  </a:srgbClr>
                </a:gs>
                <a:gs pos="57143">
                  <a:srgbClr val="B1B0B0">
                    <a:alpha val="5858"/>
                  </a:srgbClr>
                </a:gs>
                <a:gs pos="71429">
                  <a:srgbClr val="B1B0B0">
                    <a:alpha val="2786"/>
                  </a:srgbClr>
                </a:gs>
                <a:gs pos="85714">
                  <a:srgbClr val="B1B0B0">
                    <a:alpha val="1111"/>
                  </a:srgbClr>
                </a:gs>
                <a:gs pos="100000">
                  <a:srgbClr val="B1B0B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4904524">
              <a:off x="2711780" y="2109774"/>
              <a:ext cx="322953" cy="60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4707384">
              <a:off x="2798473" y="3072418"/>
              <a:ext cx="387852" cy="74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5056090">
              <a:off x="2177282" y="191907"/>
              <a:ext cx="59651" cy="15380"/>
            </a:xfrm>
            <a:prstGeom prst="ellipse">
              <a:avLst/>
            </a:prstGeom>
            <a:gradFill>
              <a:gsLst>
                <a:gs pos="0">
                  <a:srgbClr val="64636A">
                    <a:alpha val="15692"/>
                  </a:srgbClr>
                </a:gs>
                <a:gs pos="14286">
                  <a:srgbClr val="64636A">
                    <a:alpha val="14520"/>
                  </a:srgbClr>
                </a:gs>
                <a:gs pos="28571">
                  <a:srgbClr val="64636A">
                    <a:alpha val="11469"/>
                  </a:srgbClr>
                </a:gs>
                <a:gs pos="42857">
                  <a:srgbClr val="64636A">
                    <a:alpha val="7679"/>
                  </a:srgbClr>
                </a:gs>
                <a:gs pos="57143">
                  <a:srgbClr val="64636A">
                    <a:alpha val="4331"/>
                  </a:srgbClr>
                </a:gs>
                <a:gs pos="71429">
                  <a:srgbClr val="64636A">
                    <a:alpha val="2051"/>
                  </a:srgbClr>
                </a:gs>
                <a:gs pos="85714">
                  <a:srgbClr val="64636A">
                    <a:alpha val="816"/>
                  </a:srgbClr>
                </a:gs>
                <a:gs pos="100000">
                  <a:srgbClr val="64636A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10435681">
              <a:off x="1273842" y="705656"/>
              <a:ext cx="57588" cy="16161"/>
            </a:xfrm>
            <a:prstGeom prst="ellipse">
              <a:avLst/>
            </a:prstGeom>
            <a:gradFill>
              <a:gsLst>
                <a:gs pos="0">
                  <a:srgbClr val="C1C1C0">
                    <a:alpha val="21794"/>
                  </a:srgbClr>
                </a:gs>
                <a:gs pos="14286">
                  <a:srgbClr val="C1C1C0">
                    <a:alpha val="20223"/>
                  </a:srgbClr>
                </a:gs>
                <a:gs pos="28571">
                  <a:srgbClr val="C1C1C0">
                    <a:alpha val="16090"/>
                  </a:srgbClr>
                </a:gs>
                <a:gs pos="42857">
                  <a:srgbClr val="C1C1C0">
                    <a:alpha val="10869"/>
                  </a:srgbClr>
                </a:gs>
                <a:gs pos="57143">
                  <a:srgbClr val="C1C1C0">
                    <a:alpha val="6177"/>
                  </a:srgbClr>
                </a:gs>
                <a:gs pos="71429">
                  <a:srgbClr val="C1C1C0">
                    <a:alpha val="2940"/>
                  </a:srgbClr>
                </a:gs>
                <a:gs pos="85714">
                  <a:srgbClr val="C1C1C0">
                    <a:alpha val="1173"/>
                  </a:srgbClr>
                </a:gs>
                <a:gs pos="100000">
                  <a:srgbClr val="C1C1C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5068735">
              <a:off x="2336507" y="2068112"/>
              <a:ext cx="551626" cy="58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051084">
              <a:off x="2476751" y="3465102"/>
              <a:ext cx="582462" cy="27036"/>
            </a:xfrm>
            <a:prstGeom prst="ellipse">
              <a:avLst/>
            </a:prstGeom>
            <a:gradFill>
              <a:gsLst>
                <a:gs pos="0">
                  <a:srgbClr val="000000">
                    <a:alpha val="28466"/>
                  </a:srgbClr>
                </a:gs>
                <a:gs pos="14286">
                  <a:srgbClr val="000000">
                    <a:alpha val="26501"/>
                  </a:srgbClr>
                </a:gs>
                <a:gs pos="28571">
                  <a:srgbClr val="000000">
                    <a:alpha val="21264"/>
                  </a:srgbClr>
                </a:gs>
                <a:gs pos="42857">
                  <a:srgbClr val="000000">
                    <a:alpha val="14513"/>
                  </a:srgbClr>
                </a:gs>
                <a:gs pos="57143">
                  <a:srgbClr val="000000">
                    <a:alpha val="8322"/>
                  </a:srgbClr>
                </a:gs>
                <a:gs pos="71429">
                  <a:srgbClr val="000000">
                    <a:alpha val="3986"/>
                  </a:srgbClr>
                </a:gs>
                <a:gs pos="85714">
                  <a:srgbClr val="000000">
                    <a:alpha val="1595"/>
                  </a:srgbClr>
                </a:gs>
                <a:gs pos="100000">
                  <a:srgbClr val="0000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6535228">
              <a:off x="-401188" y="358587"/>
              <a:ext cx="802377" cy="229508"/>
            </a:xfrm>
            <a:prstGeom prst="ellipse">
              <a:avLst/>
            </a:prstGeom>
            <a:gradFill>
              <a:gsLst>
                <a:gs pos="0">
                  <a:srgbClr val="C8B6B2">
                    <a:alpha val="24888"/>
                  </a:srgbClr>
                </a:gs>
                <a:gs pos="14286">
                  <a:srgbClr val="C8B6B2">
                    <a:alpha val="23129"/>
                  </a:srgbClr>
                </a:gs>
                <a:gs pos="28571">
                  <a:srgbClr val="C8B6B2">
                    <a:alpha val="18473"/>
                  </a:srgbClr>
                </a:gs>
                <a:gs pos="42857">
                  <a:srgbClr val="C8B6B2">
                    <a:alpha val="12538"/>
                  </a:srgbClr>
                </a:gs>
                <a:gs pos="57143">
                  <a:srgbClr val="C8B6B2">
                    <a:alpha val="7154"/>
                  </a:srgbClr>
                </a:gs>
                <a:gs pos="71429">
                  <a:srgbClr val="C8B6B2">
                    <a:alpha val="3415"/>
                  </a:srgbClr>
                </a:gs>
                <a:gs pos="85714">
                  <a:srgbClr val="C8B6B2">
                    <a:alpha val="1365"/>
                  </a:srgbClr>
                </a:gs>
                <a:gs pos="100000">
                  <a:srgbClr val="C8B6B2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5222096">
              <a:off x="2662735" y="2869228"/>
              <a:ext cx="61179" cy="17089"/>
            </a:xfrm>
            <a:prstGeom prst="ellipse">
              <a:avLst/>
            </a:prstGeom>
            <a:gradFill>
              <a:gsLst>
                <a:gs pos="0">
                  <a:srgbClr val="C5C5C3">
                    <a:alpha val="21173"/>
                  </a:srgbClr>
                </a:gs>
                <a:gs pos="14286">
                  <a:srgbClr val="C5C5C3">
                    <a:alpha val="19641"/>
                  </a:srgbClr>
                </a:gs>
                <a:gs pos="28571">
                  <a:srgbClr val="C5C5C3">
                    <a:alpha val="15615"/>
                  </a:srgbClr>
                </a:gs>
                <a:gs pos="42857">
                  <a:srgbClr val="C5C5C3">
                    <a:alpha val="10539"/>
                  </a:srgbClr>
                </a:gs>
                <a:gs pos="57143">
                  <a:srgbClr val="C5C5C3">
                    <a:alpha val="5984"/>
                  </a:srgbClr>
                </a:gs>
                <a:gs pos="71429">
                  <a:srgbClr val="C5C5C3">
                    <a:alpha val="2847"/>
                  </a:srgbClr>
                </a:gs>
                <a:gs pos="85714">
                  <a:srgbClr val="C5C5C3">
                    <a:alpha val="1136"/>
                  </a:srgbClr>
                </a:gs>
                <a:gs pos="100000">
                  <a:srgbClr val="C5C5C3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4856280">
              <a:off x="2877493" y="3628675"/>
              <a:ext cx="325901" cy="38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5491944">
              <a:off x="807164" y="1383263"/>
              <a:ext cx="537338" cy="66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4968018">
              <a:off x="2000216" y="3207407"/>
              <a:ext cx="302309" cy="77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10581241">
              <a:off x="920389" y="2093735"/>
              <a:ext cx="63017" cy="17766"/>
            </a:xfrm>
            <a:prstGeom prst="ellipse">
              <a:avLst/>
            </a:prstGeom>
            <a:gradFill>
              <a:gsLst>
                <a:gs pos="0">
                  <a:srgbClr val="B7B6B4">
                    <a:alpha val="20637"/>
                  </a:srgbClr>
                </a:gs>
                <a:gs pos="14286">
                  <a:srgbClr val="B7B6B4">
                    <a:alpha val="19139"/>
                  </a:srgbClr>
                </a:gs>
                <a:gs pos="28571">
                  <a:srgbClr val="B7B6B4">
                    <a:alpha val="15206"/>
                  </a:srgbClr>
                </a:gs>
                <a:gs pos="42857">
                  <a:srgbClr val="B7B6B4">
                    <a:alpha val="10254"/>
                  </a:srgbClr>
                </a:gs>
                <a:gs pos="57143">
                  <a:srgbClr val="B7B6B4">
                    <a:alpha val="5819"/>
                  </a:srgbClr>
                </a:gs>
                <a:gs pos="71429">
                  <a:srgbClr val="B7B6B4">
                    <a:alpha val="2767"/>
                  </a:srgbClr>
                </a:gs>
                <a:gs pos="85714">
                  <a:srgbClr val="B7B6B4">
                    <a:alpha val="1104"/>
                  </a:srgbClr>
                </a:gs>
                <a:gs pos="100000">
                  <a:srgbClr val="B7B6B4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4993419">
              <a:off x="1770341" y="229145"/>
              <a:ext cx="64615" cy="17321"/>
            </a:xfrm>
            <a:prstGeom prst="ellipse">
              <a:avLst/>
            </a:prstGeom>
            <a:gradFill>
              <a:gsLst>
                <a:gs pos="0">
                  <a:srgbClr val="A7A59D">
                    <a:alpha val="20540"/>
                  </a:srgbClr>
                </a:gs>
                <a:gs pos="14286">
                  <a:srgbClr val="A7A59D">
                    <a:alpha val="19049"/>
                  </a:srgbClr>
                </a:gs>
                <a:gs pos="28571">
                  <a:srgbClr val="A7A59D">
                    <a:alpha val="15133"/>
                  </a:srgbClr>
                </a:gs>
                <a:gs pos="42857">
                  <a:srgbClr val="A7A59D">
                    <a:alpha val="10204"/>
                  </a:srgbClr>
                </a:gs>
                <a:gs pos="57143">
                  <a:srgbClr val="A7A59D">
                    <a:alpha val="5789"/>
                  </a:srgbClr>
                </a:gs>
                <a:gs pos="71429">
                  <a:srgbClr val="A7A59D">
                    <a:alpha val="2753"/>
                  </a:srgbClr>
                </a:gs>
                <a:gs pos="85714">
                  <a:srgbClr val="A7A59D">
                    <a:alpha val="1098"/>
                  </a:srgbClr>
                </a:gs>
                <a:gs pos="100000">
                  <a:srgbClr val="A7A59D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5635134">
              <a:off x="1109337" y="1614625"/>
              <a:ext cx="427322" cy="54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10612926">
              <a:off x="1450274" y="-4242"/>
              <a:ext cx="44683" cy="12966"/>
            </a:xfrm>
            <a:prstGeom prst="ellipse">
              <a:avLst/>
            </a:prstGeom>
            <a:gradFill>
              <a:gsLst>
                <a:gs pos="0">
                  <a:srgbClr val="CDCDCD">
                    <a:alpha val="24036"/>
                  </a:srgbClr>
                </a:gs>
                <a:gs pos="14286">
                  <a:srgbClr val="CDCDCD">
                    <a:alpha val="22328"/>
                  </a:srgbClr>
                </a:gs>
                <a:gs pos="28571">
                  <a:srgbClr val="CDCDCD">
                    <a:alpha val="17814"/>
                  </a:srgbClr>
                </a:gs>
                <a:gs pos="42857">
                  <a:srgbClr val="CDCDCD">
                    <a:alpha val="12075"/>
                  </a:srgbClr>
                </a:gs>
                <a:gs pos="57143">
                  <a:srgbClr val="CDCDCD">
                    <a:alpha val="6882"/>
                  </a:srgbClr>
                </a:gs>
                <a:gs pos="71429">
                  <a:srgbClr val="CDCDCD">
                    <a:alpha val="3283"/>
                  </a:srgbClr>
                </a:gs>
                <a:gs pos="85714">
                  <a:srgbClr val="CDCDCD">
                    <a:alpha val="1311"/>
                  </a:srgbClr>
                </a:gs>
                <a:gs pos="100000">
                  <a:srgbClr val="CDCDCD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5416301">
              <a:off x="1293071" y="972065"/>
              <a:ext cx="63493" cy="17489"/>
            </a:xfrm>
            <a:prstGeom prst="ellipse">
              <a:avLst/>
            </a:prstGeom>
            <a:gradFill>
              <a:gsLst>
                <a:gs pos="0">
                  <a:srgbClr val="C4C2BC">
                    <a:alpha val="20747"/>
                  </a:srgbClr>
                </a:gs>
                <a:gs pos="14286">
                  <a:srgbClr val="C4C2BC">
                    <a:alpha val="19242"/>
                  </a:srgbClr>
                </a:gs>
                <a:gs pos="28571">
                  <a:srgbClr val="C4C2BC">
                    <a:alpha val="15290"/>
                  </a:srgbClr>
                </a:gs>
                <a:gs pos="42857">
                  <a:srgbClr val="C4C2BC">
                    <a:alpha val="10313"/>
                  </a:srgbClr>
                </a:gs>
                <a:gs pos="57143">
                  <a:srgbClr val="C4C2BC">
                    <a:alpha val="5853"/>
                  </a:srgbClr>
                </a:gs>
                <a:gs pos="71429">
                  <a:srgbClr val="C4C2BC">
                    <a:alpha val="2784"/>
                  </a:srgbClr>
                </a:gs>
                <a:gs pos="85714">
                  <a:srgbClr val="C4C2BC">
                    <a:alpha val="1110"/>
                  </a:srgbClr>
                </a:gs>
                <a:gs pos="100000">
                  <a:srgbClr val="C4C2BC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2847349">
              <a:off x="1520186" y="3562"/>
              <a:ext cx="45802" cy="13267"/>
            </a:xfrm>
            <a:prstGeom prst="ellipse">
              <a:avLst/>
            </a:prstGeom>
            <a:gradFill>
              <a:gsLst>
                <a:gs pos="0">
                  <a:srgbClr val="CFCFCE">
                    <a:alpha val="23832"/>
                  </a:srgbClr>
                </a:gs>
                <a:gs pos="14286">
                  <a:srgbClr val="CFCFCE">
                    <a:alpha val="22136"/>
                  </a:srgbClr>
                </a:gs>
                <a:gs pos="28571">
                  <a:srgbClr val="CFCFCE">
                    <a:alpha val="17656"/>
                  </a:srgbClr>
                </a:gs>
                <a:gs pos="42857">
                  <a:srgbClr val="CFCFCE">
                    <a:alpha val="11964"/>
                  </a:srgbClr>
                </a:gs>
                <a:gs pos="57143">
                  <a:srgbClr val="CFCFCE">
                    <a:alpha val="6817"/>
                  </a:srgbClr>
                </a:gs>
                <a:gs pos="71429">
                  <a:srgbClr val="CFCFCE">
                    <a:alpha val="3251"/>
                  </a:srgbClr>
                </a:gs>
                <a:gs pos="85714">
                  <a:srgbClr val="CFCFCE">
                    <a:alpha val="1298"/>
                  </a:srgbClr>
                </a:gs>
                <a:gs pos="100000">
                  <a:srgbClr val="CFCFCE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631086">
              <a:off x="834410" y="1248420"/>
              <a:ext cx="480599" cy="438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10775362">
              <a:off x="-186664" y="2254180"/>
              <a:ext cx="461210" cy="82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6107300">
              <a:off x="87080" y="1362490"/>
              <a:ext cx="467513" cy="72975"/>
            </a:xfrm>
            <a:prstGeom prst="ellipse">
              <a:avLst/>
            </a:prstGeom>
            <a:gradFill>
              <a:gsLst>
                <a:gs pos="0">
                  <a:srgbClr val="FFFFFF">
                    <a:alpha val="29375"/>
                  </a:srgbClr>
                </a:gs>
                <a:gs pos="14286">
                  <a:srgbClr val="FFFFFF">
                    <a:alpha val="27360"/>
                  </a:srgbClr>
                </a:gs>
                <a:gs pos="28571">
                  <a:srgbClr val="FFFFFF">
                    <a:alpha val="21979"/>
                  </a:srgbClr>
                </a:gs>
                <a:gs pos="42857">
                  <a:srgbClr val="FFFFFF">
                    <a:alpha val="15024"/>
                  </a:srgbClr>
                </a:gs>
                <a:gs pos="57143">
                  <a:srgbClr val="FFFFFF">
                    <a:alpha val="8626"/>
                  </a:srgbClr>
                </a:gs>
                <a:gs pos="71429">
                  <a:srgbClr val="FFFFFF">
                    <a:alpha val="4135"/>
                  </a:srgbClr>
                </a:gs>
                <a:gs pos="85714">
                  <a:srgbClr val="FFFFFF">
                    <a:alpha val="1656"/>
                  </a:srgbClr>
                </a:gs>
                <a:gs pos="100000">
                  <a:srgbClr val="FFFFFF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8778775">
              <a:off x="938994" y="2999166"/>
              <a:ext cx="63326" cy="17638"/>
            </a:xfrm>
            <a:prstGeom prst="ellipse">
              <a:avLst/>
            </a:prstGeom>
            <a:gradFill>
              <a:gsLst>
                <a:gs pos="0">
                  <a:srgbClr val="C5C3BD">
                    <a:alpha val="20799"/>
                  </a:srgbClr>
                </a:gs>
                <a:gs pos="14286">
                  <a:srgbClr val="C5C3BD">
                    <a:alpha val="19291"/>
                  </a:srgbClr>
                </a:gs>
                <a:gs pos="28571">
                  <a:srgbClr val="C5C3BD">
                    <a:alpha val="15330"/>
                  </a:srgbClr>
                </a:gs>
                <a:gs pos="42857">
                  <a:srgbClr val="C5C3BD">
                    <a:alpha val="10341"/>
                  </a:srgbClr>
                </a:gs>
                <a:gs pos="57143">
                  <a:srgbClr val="C5C3BD">
                    <a:alpha val="5869"/>
                  </a:srgbClr>
                </a:gs>
                <a:gs pos="71429">
                  <a:srgbClr val="C5C3BD">
                    <a:alpha val="2791"/>
                  </a:srgbClr>
                </a:gs>
                <a:gs pos="85714">
                  <a:srgbClr val="C5C3BD">
                    <a:alpha val="1113"/>
                  </a:srgbClr>
                </a:gs>
                <a:gs pos="100000">
                  <a:srgbClr val="C5C3BD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875988">
              <a:off x="159604" y="783284"/>
              <a:ext cx="65115" cy="16352"/>
            </a:xfrm>
            <a:prstGeom prst="ellipse">
              <a:avLst/>
            </a:prstGeom>
            <a:gradFill>
              <a:gsLst>
                <a:gs pos="0">
                  <a:srgbClr val="919593">
                    <a:alpha val="17782"/>
                  </a:srgbClr>
                </a:gs>
                <a:gs pos="14286">
                  <a:srgbClr val="919593">
                    <a:alpha val="16470"/>
                  </a:srgbClr>
                </a:gs>
                <a:gs pos="28571">
                  <a:srgbClr val="919593">
                    <a:alpha val="13041"/>
                  </a:srgbClr>
                </a:gs>
                <a:gs pos="42857">
                  <a:srgbClr val="919593">
                    <a:alpha val="8758"/>
                  </a:srgbClr>
                </a:gs>
                <a:gs pos="57143">
                  <a:srgbClr val="919593">
                    <a:alpha val="4952"/>
                  </a:srgbClr>
                </a:gs>
                <a:gs pos="71429">
                  <a:srgbClr val="919593">
                    <a:alpha val="2349"/>
                  </a:srgbClr>
                </a:gs>
                <a:gs pos="85714">
                  <a:srgbClr val="919593">
                    <a:alpha val="936"/>
                  </a:srgbClr>
                </a:gs>
                <a:gs pos="100000">
                  <a:srgbClr val="919593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5760524">
              <a:off x="789846" y="1362721"/>
              <a:ext cx="60805" cy="13812"/>
            </a:xfrm>
            <a:prstGeom prst="ellipse">
              <a:avLst/>
            </a:prstGeom>
            <a:gradFill>
              <a:gsLst>
                <a:gs pos="0">
                  <a:srgbClr val="909299">
                    <a:alpha val="15286"/>
                  </a:srgbClr>
                </a:gs>
                <a:gs pos="14286">
                  <a:srgbClr val="909299">
                    <a:alpha val="14142"/>
                  </a:srgbClr>
                </a:gs>
                <a:gs pos="28571">
                  <a:srgbClr val="909299">
                    <a:alpha val="11165"/>
                  </a:srgbClr>
                </a:gs>
                <a:gs pos="42857">
                  <a:srgbClr val="909299">
                    <a:alpha val="7471"/>
                  </a:srgbClr>
                </a:gs>
                <a:gs pos="57143">
                  <a:srgbClr val="909299">
                    <a:alpha val="4211"/>
                  </a:srgbClr>
                </a:gs>
                <a:gs pos="71429">
                  <a:srgbClr val="909299">
                    <a:alpha val="1994"/>
                  </a:srgbClr>
                </a:gs>
                <a:gs pos="85714">
                  <a:srgbClr val="909299">
                    <a:alpha val="793"/>
                  </a:srgbClr>
                </a:gs>
                <a:gs pos="100000">
                  <a:srgbClr val="909299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10764714">
              <a:off x="1894744" y="2106007"/>
              <a:ext cx="61757" cy="17032"/>
            </a:xfrm>
            <a:prstGeom prst="ellipse">
              <a:avLst/>
            </a:prstGeom>
            <a:gradFill>
              <a:gsLst>
                <a:gs pos="0">
                  <a:srgbClr val="BEBCB6">
                    <a:alpha val="21062"/>
                  </a:srgbClr>
                </a:gs>
                <a:gs pos="14286">
                  <a:srgbClr val="BEBCB6">
                    <a:alpha val="19537"/>
                  </a:srgbClr>
                </a:gs>
                <a:gs pos="28571">
                  <a:srgbClr val="BEBCB6">
                    <a:alpha val="15530"/>
                  </a:srgbClr>
                </a:gs>
                <a:gs pos="42857">
                  <a:srgbClr val="BEBCB6">
                    <a:alpha val="10480"/>
                  </a:srgbClr>
                </a:gs>
                <a:gs pos="57143">
                  <a:srgbClr val="BEBCB6">
                    <a:alpha val="5950"/>
                  </a:srgbClr>
                </a:gs>
                <a:gs pos="71429">
                  <a:srgbClr val="BEBCB6">
                    <a:alpha val="2831"/>
                  </a:srgbClr>
                </a:gs>
                <a:gs pos="85714">
                  <a:srgbClr val="BEBCB6">
                    <a:alpha val="1129"/>
                  </a:srgbClr>
                </a:gs>
                <a:gs pos="100000">
                  <a:srgbClr val="BEBCB6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5240033">
              <a:off x="2226143" y="498578"/>
              <a:ext cx="65014" cy="15960"/>
            </a:xfrm>
            <a:prstGeom prst="ellipse">
              <a:avLst/>
            </a:prstGeom>
            <a:gradFill>
              <a:gsLst>
                <a:gs pos="0">
                  <a:srgbClr val="B0ACAA">
                    <a:alpha val="20330"/>
                  </a:srgbClr>
                </a:gs>
                <a:gs pos="14286">
                  <a:srgbClr val="B0ACAA">
                    <a:alpha val="18852"/>
                  </a:srgbClr>
                </a:gs>
                <a:gs pos="28571">
                  <a:srgbClr val="B0ACAA">
                    <a:alpha val="14973"/>
                  </a:srgbClr>
                </a:gs>
                <a:gs pos="42857">
                  <a:srgbClr val="B0ACAA">
                    <a:alpha val="10092"/>
                  </a:srgbClr>
                </a:gs>
                <a:gs pos="57143">
                  <a:srgbClr val="B0ACAA">
                    <a:alpha val="5725"/>
                  </a:srgbClr>
                </a:gs>
                <a:gs pos="71429">
                  <a:srgbClr val="B0ACAA">
                    <a:alpha val="2722"/>
                  </a:srgbClr>
                </a:gs>
                <a:gs pos="85714">
                  <a:srgbClr val="B0ACAA">
                    <a:alpha val="1085"/>
                  </a:srgbClr>
                </a:gs>
                <a:gs pos="100000">
                  <a:srgbClr val="B0ACAA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5611720">
              <a:off x="871138" y="531137"/>
              <a:ext cx="480326" cy="49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5670605">
              <a:off x="863540" y="289113"/>
              <a:ext cx="64063" cy="15593"/>
            </a:xfrm>
            <a:prstGeom prst="ellipse">
              <a:avLst/>
            </a:prstGeom>
            <a:gradFill>
              <a:gsLst>
                <a:gs pos="0">
                  <a:srgbClr val="B4B5B5">
                    <a:alpha val="20597"/>
                  </a:srgbClr>
                </a:gs>
                <a:gs pos="14286">
                  <a:srgbClr val="B4B5B5">
                    <a:alpha val="19102"/>
                  </a:srgbClr>
                </a:gs>
                <a:gs pos="28571">
                  <a:srgbClr val="B4B5B5">
                    <a:alpha val="15176"/>
                  </a:srgbClr>
                </a:gs>
                <a:gs pos="42857">
                  <a:srgbClr val="B4B5B5">
                    <a:alpha val="10233"/>
                  </a:srgbClr>
                </a:gs>
                <a:gs pos="57143">
                  <a:srgbClr val="B4B5B5">
                    <a:alpha val="5807"/>
                  </a:srgbClr>
                </a:gs>
                <a:gs pos="71429">
                  <a:srgbClr val="B4B5B5">
                    <a:alpha val="2761"/>
                  </a:srgbClr>
                </a:gs>
                <a:gs pos="85714">
                  <a:srgbClr val="B4B5B5">
                    <a:alpha val="1101"/>
                  </a:srgbClr>
                </a:gs>
                <a:gs pos="100000">
                  <a:srgbClr val="B4B5B5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5375008">
              <a:off x="1569770" y="2506855"/>
              <a:ext cx="509293" cy="32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359757">
              <a:off x="2309331" y="2058869"/>
              <a:ext cx="65334" cy="17221"/>
            </a:xfrm>
            <a:prstGeom prst="ellipse">
              <a:avLst/>
            </a:prstGeom>
            <a:gradFill>
              <a:gsLst>
                <a:gs pos="0">
                  <a:srgbClr val="8E8D8E">
                    <a:alpha val="15318"/>
                  </a:srgbClr>
                </a:gs>
                <a:gs pos="14286">
                  <a:srgbClr val="8E8D8E">
                    <a:alpha val="14171"/>
                  </a:srgbClr>
                </a:gs>
                <a:gs pos="28571">
                  <a:srgbClr val="8E8D8E">
                    <a:alpha val="11189"/>
                  </a:srgbClr>
                </a:gs>
                <a:gs pos="42857">
                  <a:srgbClr val="8E8D8E">
                    <a:alpha val="7488"/>
                  </a:srgbClr>
                </a:gs>
                <a:gs pos="57143">
                  <a:srgbClr val="8E8D8E">
                    <a:alpha val="4221"/>
                  </a:srgbClr>
                </a:gs>
                <a:gs pos="71429">
                  <a:srgbClr val="8E8D8E">
                    <a:alpha val="1998"/>
                  </a:srgbClr>
                </a:gs>
                <a:gs pos="85714">
                  <a:srgbClr val="8E8D8E">
                    <a:alpha val="795"/>
                  </a:srgbClr>
                </a:gs>
                <a:gs pos="100000">
                  <a:srgbClr val="8E8D8E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5484022">
              <a:off x="1621044" y="1005393"/>
              <a:ext cx="345442" cy="415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5945630">
              <a:off x="-28316" y="495440"/>
              <a:ext cx="485632" cy="52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5629406">
              <a:off x="752605" y="2195068"/>
              <a:ext cx="60984" cy="13595"/>
            </a:xfrm>
            <a:prstGeom prst="ellipse">
              <a:avLst/>
            </a:prstGeom>
            <a:gradFill>
              <a:gsLst>
                <a:gs pos="0">
                  <a:srgbClr val="939894">
                    <a:alpha val="19947"/>
                  </a:srgbClr>
                </a:gs>
                <a:gs pos="14286">
                  <a:srgbClr val="939894">
                    <a:alpha val="18494"/>
                  </a:srgbClr>
                </a:gs>
                <a:gs pos="28571">
                  <a:srgbClr val="939894">
                    <a:alpha val="14681"/>
                  </a:srgbClr>
                </a:gs>
                <a:gs pos="42857">
                  <a:srgbClr val="939894">
                    <a:alpha val="9890"/>
                  </a:srgbClr>
                </a:gs>
                <a:gs pos="57143">
                  <a:srgbClr val="939894">
                    <a:alpha val="5607"/>
                  </a:srgbClr>
                </a:gs>
                <a:gs pos="71429">
                  <a:srgbClr val="939894">
                    <a:alpha val="2665"/>
                  </a:srgbClr>
                </a:gs>
                <a:gs pos="85714">
                  <a:srgbClr val="939894">
                    <a:alpha val="1062"/>
                  </a:srgbClr>
                </a:gs>
                <a:gs pos="100000">
                  <a:srgbClr val="939894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10111792">
              <a:off x="790471" y="1085075"/>
              <a:ext cx="55639" cy="15717"/>
            </a:xfrm>
            <a:prstGeom prst="ellipse">
              <a:avLst/>
            </a:prstGeom>
            <a:gradFill>
              <a:gsLst>
                <a:gs pos="0">
                  <a:srgbClr val="D2D2D1">
                    <a:alpha val="22148"/>
                  </a:srgbClr>
                </a:gs>
                <a:gs pos="14286">
                  <a:srgbClr val="D2D2D1">
                    <a:alpha val="20556"/>
                  </a:srgbClr>
                </a:gs>
                <a:gs pos="28571">
                  <a:srgbClr val="D2D2D1">
                    <a:alpha val="16362"/>
                  </a:srgbClr>
                </a:gs>
                <a:gs pos="42857">
                  <a:srgbClr val="D2D2D1">
                    <a:alpha val="11059"/>
                  </a:srgbClr>
                </a:gs>
                <a:gs pos="57143">
                  <a:srgbClr val="D2D2D1">
                    <a:alpha val="6287"/>
                  </a:srgbClr>
                </a:gs>
                <a:gs pos="71429">
                  <a:srgbClr val="D2D2D1">
                    <a:alpha val="2994"/>
                  </a:srgbClr>
                </a:gs>
                <a:gs pos="85714">
                  <a:srgbClr val="D2D2D1">
                    <a:alpha val="1195"/>
                  </a:srgbClr>
                </a:gs>
                <a:gs pos="100000">
                  <a:srgbClr val="D2D2D1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4814773">
              <a:off x="1925471" y="741"/>
              <a:ext cx="144748" cy="53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5687321">
              <a:off x="1092715" y="3582459"/>
              <a:ext cx="352696" cy="70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5317745">
              <a:off x="3224097" y="2928922"/>
              <a:ext cx="61807" cy="14366"/>
            </a:xfrm>
            <a:prstGeom prst="ellipse">
              <a:avLst/>
            </a:prstGeom>
            <a:gradFill>
              <a:gsLst>
                <a:gs pos="0">
                  <a:srgbClr val="7C7A7A">
                    <a:alpha val="15763"/>
                  </a:srgbClr>
                </a:gs>
                <a:gs pos="14286">
                  <a:srgbClr val="7C7A7A">
                    <a:alpha val="14586"/>
                  </a:srgbClr>
                </a:gs>
                <a:gs pos="28571">
                  <a:srgbClr val="7C7A7A">
                    <a:alpha val="11522"/>
                  </a:srgbClr>
                </a:gs>
                <a:gs pos="42857">
                  <a:srgbClr val="7C7A7A">
                    <a:alpha val="7715"/>
                  </a:srgbClr>
                </a:gs>
                <a:gs pos="57143">
                  <a:srgbClr val="7C7A7A">
                    <a:alpha val="4352"/>
                  </a:srgbClr>
                </a:gs>
                <a:gs pos="71429">
                  <a:srgbClr val="7C7A7A">
                    <a:alpha val="2061"/>
                  </a:srgbClr>
                </a:gs>
                <a:gs pos="85714">
                  <a:srgbClr val="7C7A7A">
                    <a:alpha val="820"/>
                  </a:srgbClr>
                </a:gs>
                <a:gs pos="100000">
                  <a:srgbClr val="7C7A7A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5309697">
              <a:off x="2394735" y="3364521"/>
              <a:ext cx="62792" cy="13740"/>
            </a:xfrm>
            <a:prstGeom prst="ellipse">
              <a:avLst/>
            </a:prstGeom>
            <a:gradFill>
              <a:gsLst>
                <a:gs pos="0">
                  <a:srgbClr val="878788">
                    <a:alpha val="15515"/>
                  </a:srgbClr>
                </a:gs>
                <a:gs pos="14286">
                  <a:srgbClr val="878788">
                    <a:alpha val="14355"/>
                  </a:srgbClr>
                </a:gs>
                <a:gs pos="28571">
                  <a:srgbClr val="878788">
                    <a:alpha val="11336"/>
                  </a:srgbClr>
                </a:gs>
                <a:gs pos="42857">
                  <a:srgbClr val="878788">
                    <a:alpha val="7589"/>
                  </a:srgbClr>
                </a:gs>
                <a:gs pos="57143">
                  <a:srgbClr val="878788">
                    <a:alpha val="4279"/>
                  </a:srgbClr>
                </a:gs>
                <a:gs pos="71429">
                  <a:srgbClr val="878788">
                    <a:alpha val="2026"/>
                  </a:srgbClr>
                </a:gs>
                <a:gs pos="85714">
                  <a:srgbClr val="878788">
                    <a:alpha val="806"/>
                  </a:srgbClr>
                </a:gs>
                <a:gs pos="100000">
                  <a:srgbClr val="878788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4993016">
              <a:off x="2451302" y="650993"/>
              <a:ext cx="65621" cy="13688"/>
            </a:xfrm>
            <a:prstGeom prst="ellipse">
              <a:avLst/>
            </a:prstGeom>
            <a:gradFill>
              <a:gsLst>
                <a:gs pos="0">
                  <a:srgbClr val="9A959B">
                    <a:alpha val="17347"/>
                  </a:srgbClr>
                </a:gs>
                <a:gs pos="14286">
                  <a:srgbClr val="9A959B">
                    <a:alpha val="16063"/>
                  </a:srgbClr>
                </a:gs>
                <a:gs pos="28571">
                  <a:srgbClr val="9A959B">
                    <a:alpha val="12712"/>
                  </a:srgbClr>
                </a:gs>
                <a:gs pos="42857">
                  <a:srgbClr val="9A959B">
                    <a:alpha val="8532"/>
                  </a:srgbClr>
                </a:gs>
                <a:gs pos="57143">
                  <a:srgbClr val="9A959B">
                    <a:alpha val="4821"/>
                  </a:srgbClr>
                </a:gs>
                <a:gs pos="71429">
                  <a:srgbClr val="9A959B">
                    <a:alpha val="2287"/>
                  </a:srgbClr>
                </a:gs>
                <a:gs pos="85714">
                  <a:srgbClr val="9A959B">
                    <a:alpha val="910"/>
                  </a:srgbClr>
                </a:gs>
                <a:gs pos="100000">
                  <a:srgbClr val="9A959B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5293055">
              <a:off x="2009482" y="1243510"/>
              <a:ext cx="60895" cy="13980"/>
            </a:xfrm>
            <a:prstGeom prst="ellipse">
              <a:avLst/>
            </a:prstGeom>
            <a:gradFill>
              <a:gsLst>
                <a:gs pos="0">
                  <a:srgbClr val="484B5C">
                    <a:alpha val="15991"/>
                  </a:srgbClr>
                </a:gs>
                <a:gs pos="14286">
                  <a:srgbClr val="484B5C">
                    <a:alpha val="14799"/>
                  </a:srgbClr>
                </a:gs>
                <a:gs pos="28571">
                  <a:srgbClr val="484B5C">
                    <a:alpha val="11693"/>
                  </a:srgbClr>
                </a:gs>
                <a:gs pos="42857">
                  <a:srgbClr val="484B5C">
                    <a:alpha val="7833"/>
                  </a:srgbClr>
                </a:gs>
                <a:gs pos="57143">
                  <a:srgbClr val="484B5C">
                    <a:alpha val="4419"/>
                  </a:srgbClr>
                </a:gs>
                <a:gs pos="71429">
                  <a:srgbClr val="484B5C">
                    <a:alpha val="2093"/>
                  </a:srgbClr>
                </a:gs>
                <a:gs pos="85714">
                  <a:srgbClr val="484B5C">
                    <a:alpha val="833"/>
                  </a:srgbClr>
                </a:gs>
                <a:gs pos="100000">
                  <a:srgbClr val="484B5C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5595462">
              <a:off x="1511152" y="661938"/>
              <a:ext cx="61682" cy="13912"/>
            </a:xfrm>
            <a:prstGeom prst="ellipse">
              <a:avLst/>
            </a:prstGeom>
            <a:gradFill>
              <a:gsLst>
                <a:gs pos="0">
                  <a:srgbClr val="5B5B5C">
                    <a:alpha val="15506"/>
                  </a:srgbClr>
                </a:gs>
                <a:gs pos="14286">
                  <a:srgbClr val="5B5B5C">
                    <a:alpha val="14347"/>
                  </a:srgbClr>
                </a:gs>
                <a:gs pos="28571">
                  <a:srgbClr val="5B5B5C">
                    <a:alpha val="11330"/>
                  </a:srgbClr>
                </a:gs>
                <a:gs pos="42857">
                  <a:srgbClr val="5B5B5C">
                    <a:alpha val="7584"/>
                  </a:srgbClr>
                </a:gs>
                <a:gs pos="57143">
                  <a:srgbClr val="5B5B5C">
                    <a:alpha val="4276"/>
                  </a:srgbClr>
                </a:gs>
                <a:gs pos="71429">
                  <a:srgbClr val="5B5B5C">
                    <a:alpha val="2025"/>
                  </a:srgbClr>
                </a:gs>
                <a:gs pos="85714">
                  <a:srgbClr val="5B5B5C">
                    <a:alpha val="806"/>
                  </a:srgbClr>
                </a:gs>
                <a:gs pos="100000">
                  <a:srgbClr val="5B5B5C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-10654907">
              <a:off x="1832626" y="1286215"/>
              <a:ext cx="53863" cy="15227"/>
            </a:xfrm>
            <a:prstGeom prst="ellipse">
              <a:avLst/>
            </a:prstGeom>
            <a:gradFill>
              <a:gsLst>
                <a:gs pos="0">
                  <a:srgbClr val="C2C2BD">
                    <a:alpha val="22464"/>
                  </a:srgbClr>
                </a:gs>
                <a:gs pos="14286">
                  <a:srgbClr val="C2C2BD">
                    <a:alpha val="20852"/>
                  </a:srgbClr>
                </a:gs>
                <a:gs pos="28571">
                  <a:srgbClr val="C2C2BD">
                    <a:alpha val="16604"/>
                  </a:srgbClr>
                </a:gs>
                <a:gs pos="42857">
                  <a:srgbClr val="C2C2BD">
                    <a:alpha val="11228"/>
                  </a:srgbClr>
                </a:gs>
                <a:gs pos="57143">
                  <a:srgbClr val="C2C2BD">
                    <a:alpha val="6386"/>
                  </a:srgbClr>
                </a:gs>
                <a:gs pos="71429">
                  <a:srgbClr val="C2C2BD">
                    <a:alpha val="3042"/>
                  </a:srgbClr>
                </a:gs>
                <a:gs pos="85714">
                  <a:srgbClr val="C2C2BD">
                    <a:alpha val="1214"/>
                  </a:srgbClr>
                </a:gs>
                <a:gs pos="100000">
                  <a:srgbClr val="C2C2BD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5211590">
              <a:off x="2321479" y="1536857"/>
              <a:ext cx="487239" cy="50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5075625">
              <a:off x="3542509" y="3184961"/>
              <a:ext cx="64314" cy="14367"/>
            </a:xfrm>
            <a:prstGeom prst="ellipse">
              <a:avLst/>
            </a:prstGeom>
            <a:gradFill>
              <a:gsLst>
                <a:gs pos="0">
                  <a:srgbClr val="A4A3A5">
                    <a:alpha val="18894"/>
                  </a:srgbClr>
                </a:gs>
                <a:gs pos="14286">
                  <a:srgbClr val="A4A3A5">
                    <a:alpha val="17508"/>
                  </a:srgbClr>
                </a:gs>
                <a:gs pos="28571">
                  <a:srgbClr val="A4A3A5">
                    <a:alpha val="13881"/>
                  </a:srgbClr>
                </a:gs>
                <a:gs pos="42857">
                  <a:srgbClr val="A4A3A5">
                    <a:alpha val="9337"/>
                  </a:srgbClr>
                </a:gs>
                <a:gs pos="57143">
                  <a:srgbClr val="A4A3A5">
                    <a:alpha val="5287"/>
                  </a:srgbClr>
                </a:gs>
                <a:gs pos="71429">
                  <a:srgbClr val="A4A3A5">
                    <a:alpha val="2510"/>
                  </a:srgbClr>
                </a:gs>
                <a:gs pos="85714">
                  <a:srgbClr val="A4A3A5">
                    <a:alpha val="1000"/>
                  </a:srgbClr>
                </a:gs>
                <a:gs pos="100000">
                  <a:srgbClr val="A4A3A5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4841842">
              <a:off x="3173741" y="2593913"/>
              <a:ext cx="66361" cy="15984"/>
            </a:xfrm>
            <a:prstGeom prst="ellipse">
              <a:avLst/>
            </a:prstGeom>
            <a:gradFill>
              <a:gsLst>
                <a:gs pos="0">
                  <a:srgbClr val="8E898A">
                    <a:alpha val="18852"/>
                  </a:srgbClr>
                </a:gs>
                <a:gs pos="14286">
                  <a:srgbClr val="8E898A">
                    <a:alpha val="17469"/>
                  </a:srgbClr>
                </a:gs>
                <a:gs pos="28571">
                  <a:srgbClr val="8E898A">
                    <a:alpha val="13850"/>
                  </a:srgbClr>
                </a:gs>
                <a:gs pos="42857">
                  <a:srgbClr val="8E898A">
                    <a:alpha val="9315"/>
                  </a:srgbClr>
                </a:gs>
                <a:gs pos="57143">
                  <a:srgbClr val="8E898A">
                    <a:alpha val="5274"/>
                  </a:srgbClr>
                </a:gs>
                <a:gs pos="71429">
                  <a:srgbClr val="8E898A">
                    <a:alpha val="2504"/>
                  </a:srgbClr>
                </a:gs>
                <a:gs pos="85714">
                  <a:srgbClr val="8E898A">
                    <a:alpha val="998"/>
                  </a:srgbClr>
                </a:gs>
                <a:gs pos="100000">
                  <a:srgbClr val="8E898A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-10666817">
              <a:off x="161605" y="2061215"/>
              <a:ext cx="456992" cy="824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357620">
              <a:off x="1785178" y="2849273"/>
              <a:ext cx="62967" cy="13860"/>
            </a:xfrm>
            <a:prstGeom prst="ellipse">
              <a:avLst/>
            </a:prstGeom>
            <a:gradFill>
              <a:gsLst>
                <a:gs pos="0">
                  <a:srgbClr val="5C5E62">
                    <a:alpha val="15521"/>
                  </a:srgbClr>
                </a:gs>
                <a:gs pos="14286">
                  <a:srgbClr val="5C5E62">
                    <a:alpha val="14361"/>
                  </a:srgbClr>
                </a:gs>
                <a:gs pos="28571">
                  <a:srgbClr val="5C5E62">
                    <a:alpha val="11341"/>
                  </a:srgbClr>
                </a:gs>
                <a:gs pos="42857">
                  <a:srgbClr val="5C5E62">
                    <a:alpha val="7592"/>
                  </a:srgbClr>
                </a:gs>
                <a:gs pos="57143">
                  <a:srgbClr val="5C5E62">
                    <a:alpha val="4280"/>
                  </a:srgbClr>
                </a:gs>
                <a:gs pos="71429">
                  <a:srgbClr val="5C5E62">
                    <a:alpha val="2027"/>
                  </a:srgbClr>
                </a:gs>
                <a:gs pos="85714">
                  <a:srgbClr val="5C5E62">
                    <a:alpha val="806"/>
                  </a:srgbClr>
                </a:gs>
                <a:gs pos="100000">
                  <a:srgbClr val="5C5E62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5947356">
              <a:off x="922758" y="1699211"/>
              <a:ext cx="300991" cy="84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5177425">
              <a:off x="2003923" y="392736"/>
              <a:ext cx="452009" cy="38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5485139">
              <a:off x="932528" y="2615647"/>
              <a:ext cx="709347" cy="62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4907425">
              <a:off x="3226130" y="38802"/>
              <a:ext cx="63489" cy="14228"/>
            </a:xfrm>
            <a:prstGeom prst="ellipse">
              <a:avLst/>
            </a:prstGeom>
            <a:gradFill>
              <a:gsLst>
                <a:gs pos="0">
                  <a:srgbClr val="9A9792">
                    <a:alpha val="18986"/>
                  </a:srgbClr>
                </a:gs>
                <a:gs pos="14286">
                  <a:srgbClr val="9A9792">
                    <a:alpha val="17595"/>
                  </a:srgbClr>
                </a:gs>
                <a:gs pos="28571">
                  <a:srgbClr val="9A9792">
                    <a:alpha val="13951"/>
                  </a:srgbClr>
                </a:gs>
                <a:gs pos="42857">
                  <a:srgbClr val="9A9792">
                    <a:alpha val="9386"/>
                  </a:srgbClr>
                </a:gs>
                <a:gs pos="57143">
                  <a:srgbClr val="9A9792">
                    <a:alpha val="5315"/>
                  </a:srgbClr>
                </a:gs>
                <a:gs pos="71429">
                  <a:srgbClr val="9A9792">
                    <a:alpha val="2524"/>
                  </a:srgbClr>
                </a:gs>
                <a:gs pos="85714">
                  <a:srgbClr val="9A9792">
                    <a:alpha val="1006"/>
                  </a:srgbClr>
                </a:gs>
                <a:gs pos="100000">
                  <a:srgbClr val="9A9792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5194518">
              <a:off x="2016304" y="554600"/>
              <a:ext cx="465185" cy="61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4759240">
              <a:off x="3319847" y="567848"/>
              <a:ext cx="62388" cy="13972"/>
            </a:xfrm>
            <a:prstGeom prst="ellipse">
              <a:avLst/>
            </a:prstGeom>
            <a:gradFill>
              <a:gsLst>
                <a:gs pos="0">
                  <a:srgbClr val="71747B">
                    <a:alpha val="15158"/>
                  </a:srgbClr>
                </a:gs>
                <a:gs pos="14286">
                  <a:srgbClr val="71747B">
                    <a:alpha val="14022"/>
                  </a:srgbClr>
                </a:gs>
                <a:gs pos="28571">
                  <a:srgbClr val="71747B">
                    <a:alpha val="11069"/>
                  </a:srgbClr>
                </a:gs>
                <a:gs pos="42857">
                  <a:srgbClr val="71747B">
                    <a:alpha val="7406"/>
                  </a:srgbClr>
                </a:gs>
                <a:gs pos="57143">
                  <a:srgbClr val="71747B">
                    <a:alpha val="4174"/>
                  </a:srgbClr>
                </a:gs>
                <a:gs pos="71429">
                  <a:srgbClr val="71747B">
                    <a:alpha val="1976"/>
                  </a:srgbClr>
                </a:gs>
                <a:gs pos="85714">
                  <a:srgbClr val="71747B">
                    <a:alpha val="786"/>
                  </a:srgbClr>
                </a:gs>
                <a:gs pos="100000">
                  <a:srgbClr val="71747B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-10772173">
              <a:off x="1451457" y="632"/>
              <a:ext cx="62369" cy="17341"/>
            </a:xfrm>
            <a:prstGeom prst="ellipse">
              <a:avLst/>
            </a:prstGeom>
            <a:gradFill>
              <a:gsLst>
                <a:gs pos="0">
                  <a:srgbClr val="AFB0B0">
                    <a:alpha val="20989"/>
                  </a:srgbClr>
                </a:gs>
                <a:gs pos="14286">
                  <a:srgbClr val="AFB0B0">
                    <a:alpha val="19469"/>
                  </a:srgbClr>
                </a:gs>
                <a:gs pos="28571">
                  <a:srgbClr val="AFB0B0">
                    <a:alpha val="15475"/>
                  </a:srgbClr>
                </a:gs>
                <a:gs pos="42857">
                  <a:srgbClr val="AFB0B0">
                    <a:alpha val="10441"/>
                  </a:srgbClr>
                </a:gs>
                <a:gs pos="57143">
                  <a:srgbClr val="AFB0B0">
                    <a:alpha val="5928"/>
                  </a:srgbClr>
                </a:gs>
                <a:gs pos="71429">
                  <a:srgbClr val="AFB0B0">
                    <a:alpha val="2820"/>
                  </a:srgbClr>
                </a:gs>
                <a:gs pos="85714">
                  <a:srgbClr val="AFB0B0">
                    <a:alpha val="1125"/>
                  </a:srgbClr>
                </a:gs>
                <a:gs pos="100000">
                  <a:srgbClr val="AFB0B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6054631">
              <a:off x="-166705" y="3577118"/>
              <a:ext cx="439080" cy="72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4826333">
              <a:off x="3194844" y="2506647"/>
              <a:ext cx="519301" cy="70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266543">
              <a:off x="1837284" y="526762"/>
              <a:ext cx="409008" cy="26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5680116">
              <a:off x="327535" y="3318712"/>
              <a:ext cx="62662" cy="14022"/>
            </a:xfrm>
            <a:prstGeom prst="ellipse">
              <a:avLst/>
            </a:prstGeom>
            <a:gradFill>
              <a:gsLst>
                <a:gs pos="0">
                  <a:srgbClr val="6A667E">
                    <a:alpha val="15198"/>
                  </a:srgbClr>
                </a:gs>
                <a:gs pos="14286">
                  <a:srgbClr val="6A667E">
                    <a:alpha val="14059"/>
                  </a:srgbClr>
                </a:gs>
                <a:gs pos="28571">
                  <a:srgbClr val="6A667E">
                    <a:alpha val="11099"/>
                  </a:srgbClr>
                </a:gs>
                <a:gs pos="42857">
                  <a:srgbClr val="6A667E">
                    <a:alpha val="7426"/>
                  </a:srgbClr>
                </a:gs>
                <a:gs pos="57143">
                  <a:srgbClr val="6A667E">
                    <a:alpha val="4186"/>
                  </a:srgbClr>
                </a:gs>
                <a:gs pos="71429">
                  <a:srgbClr val="6A667E">
                    <a:alpha val="1982"/>
                  </a:srgbClr>
                </a:gs>
                <a:gs pos="85714">
                  <a:srgbClr val="6A667E">
                    <a:alpha val="788"/>
                  </a:srgbClr>
                </a:gs>
                <a:gs pos="100000">
                  <a:srgbClr val="6A667E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4854635">
              <a:off x="2994876" y="3420756"/>
              <a:ext cx="63389" cy="13890"/>
            </a:xfrm>
            <a:prstGeom prst="ellipse">
              <a:avLst/>
            </a:prstGeom>
            <a:gradFill>
              <a:gsLst>
                <a:gs pos="0">
                  <a:srgbClr val="7E7F82">
                    <a:alpha val="15068"/>
                  </a:srgbClr>
                </a:gs>
                <a:gs pos="14286">
                  <a:srgbClr val="7E7F82">
                    <a:alpha val="13939"/>
                  </a:srgbClr>
                </a:gs>
                <a:gs pos="28571">
                  <a:srgbClr val="7E7F82">
                    <a:alpha val="11002"/>
                  </a:srgbClr>
                </a:gs>
                <a:gs pos="42857">
                  <a:srgbClr val="7E7F82">
                    <a:alpha val="7360"/>
                  </a:srgbClr>
                </a:gs>
                <a:gs pos="57143">
                  <a:srgbClr val="7E7F82">
                    <a:alpha val="4148"/>
                  </a:srgbClr>
                </a:gs>
                <a:gs pos="71429">
                  <a:srgbClr val="7E7F82">
                    <a:alpha val="1963"/>
                  </a:srgbClr>
                </a:gs>
                <a:gs pos="85714">
                  <a:srgbClr val="7E7F82">
                    <a:alpha val="781"/>
                  </a:srgbClr>
                </a:gs>
                <a:gs pos="100000">
                  <a:srgbClr val="7E7F82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5313635">
              <a:off x="1244955" y="3137562"/>
              <a:ext cx="643244" cy="69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439556">
              <a:off x="1052987" y="968309"/>
              <a:ext cx="65072" cy="18000"/>
            </a:xfrm>
            <a:prstGeom prst="ellipse">
              <a:avLst/>
            </a:prstGeom>
            <a:gradFill>
              <a:gsLst>
                <a:gs pos="0">
                  <a:srgbClr val="C0C0C0">
                    <a:alpha val="20486"/>
                  </a:srgbClr>
                </a:gs>
                <a:gs pos="14286">
                  <a:srgbClr val="C0C0C0">
                    <a:alpha val="18998"/>
                  </a:srgbClr>
                </a:gs>
                <a:gs pos="28571">
                  <a:srgbClr val="C0C0C0">
                    <a:alpha val="15092"/>
                  </a:srgbClr>
                </a:gs>
                <a:gs pos="42857">
                  <a:srgbClr val="C0C0C0">
                    <a:alpha val="10175"/>
                  </a:srgbClr>
                </a:gs>
                <a:gs pos="57143">
                  <a:srgbClr val="C0C0C0">
                    <a:alpha val="5773"/>
                  </a:srgbClr>
                </a:gs>
                <a:gs pos="71429">
                  <a:srgbClr val="C0C0C0">
                    <a:alpha val="2745"/>
                  </a:srgbClr>
                </a:gs>
                <a:gs pos="85714">
                  <a:srgbClr val="C0C0C0">
                    <a:alpha val="1095"/>
                  </a:srgbClr>
                </a:gs>
                <a:gs pos="100000">
                  <a:srgbClr val="C0C0C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4971877">
              <a:off x="2621470" y="542820"/>
              <a:ext cx="555650" cy="45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688150">
              <a:off x="366234" y="948382"/>
              <a:ext cx="484335" cy="44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5143467">
              <a:off x="2937694" y="2840378"/>
              <a:ext cx="67075" cy="18371"/>
            </a:xfrm>
            <a:prstGeom prst="ellipse">
              <a:avLst/>
            </a:prstGeom>
            <a:gradFill>
              <a:gsLst>
                <a:gs pos="0">
                  <a:srgbClr val="9C9B99">
                    <a:alpha val="20047"/>
                  </a:srgbClr>
                </a:gs>
                <a:gs pos="14286">
                  <a:srgbClr val="9C9B99">
                    <a:alpha val="18587"/>
                  </a:srgbClr>
                </a:gs>
                <a:gs pos="28571">
                  <a:srgbClr val="9C9B99">
                    <a:alpha val="14757"/>
                  </a:srgbClr>
                </a:gs>
                <a:gs pos="42857">
                  <a:srgbClr val="9C9B99">
                    <a:alpha val="9943"/>
                  </a:srgbClr>
                </a:gs>
                <a:gs pos="57143">
                  <a:srgbClr val="9C9B99">
                    <a:alpha val="5638"/>
                  </a:srgbClr>
                </a:gs>
                <a:gs pos="71429">
                  <a:srgbClr val="9C9B99">
                    <a:alpha val="2680"/>
                  </a:srgbClr>
                </a:gs>
                <a:gs pos="85714">
                  <a:srgbClr val="9C9B99">
                    <a:alpha val="1068"/>
                  </a:srgbClr>
                </a:gs>
                <a:gs pos="100000">
                  <a:srgbClr val="9C9B99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588066">
              <a:off x="539856" y="1828854"/>
              <a:ext cx="567921" cy="333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5394528">
              <a:off x="952060" y="3418946"/>
              <a:ext cx="63593" cy="14340"/>
            </a:xfrm>
            <a:prstGeom prst="ellipse">
              <a:avLst/>
            </a:prstGeom>
            <a:gradFill>
              <a:gsLst>
                <a:gs pos="0">
                  <a:srgbClr val="797A7F">
                    <a:alpha val="15057"/>
                  </a:srgbClr>
                </a:gs>
                <a:gs pos="14286">
                  <a:srgbClr val="797A7F">
                    <a:alpha val="13929"/>
                  </a:srgbClr>
                </a:gs>
                <a:gs pos="28571">
                  <a:srgbClr val="797A7F">
                    <a:alpha val="10994"/>
                  </a:srgbClr>
                </a:gs>
                <a:gs pos="42857">
                  <a:srgbClr val="797A7F">
                    <a:alpha val="7355"/>
                  </a:srgbClr>
                </a:gs>
                <a:gs pos="57143">
                  <a:srgbClr val="797A7F">
                    <a:alpha val="4145"/>
                  </a:srgbClr>
                </a:gs>
                <a:gs pos="71429">
                  <a:srgbClr val="797A7F">
                    <a:alpha val="1962"/>
                  </a:srgbClr>
                </a:gs>
                <a:gs pos="85714">
                  <a:srgbClr val="797A7F">
                    <a:alpha val="780"/>
                  </a:srgbClr>
                </a:gs>
                <a:gs pos="100000">
                  <a:srgbClr val="797A7F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10399667">
              <a:off x="2232768" y="1632907"/>
              <a:ext cx="370202" cy="86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5234948">
              <a:off x="1851392" y="3511386"/>
              <a:ext cx="67003" cy="14131"/>
            </a:xfrm>
            <a:prstGeom prst="ellipse">
              <a:avLst/>
            </a:prstGeom>
            <a:gradFill>
              <a:gsLst>
                <a:gs pos="0">
                  <a:srgbClr val="747370">
                    <a:alpha val="15208"/>
                  </a:srgbClr>
                </a:gs>
                <a:gs pos="14286">
                  <a:srgbClr val="747370">
                    <a:alpha val="14069"/>
                  </a:srgbClr>
                </a:gs>
                <a:gs pos="28571">
                  <a:srgbClr val="747370">
                    <a:alpha val="11107"/>
                  </a:srgbClr>
                </a:gs>
                <a:gs pos="42857">
                  <a:srgbClr val="747370">
                    <a:alpha val="7432"/>
                  </a:srgbClr>
                </a:gs>
                <a:gs pos="57143">
                  <a:srgbClr val="747370">
                    <a:alpha val="4189"/>
                  </a:srgbClr>
                </a:gs>
                <a:gs pos="71429">
                  <a:srgbClr val="747370">
                    <a:alpha val="1983"/>
                  </a:srgbClr>
                </a:gs>
                <a:gs pos="85714">
                  <a:srgbClr val="747370">
                    <a:alpha val="789"/>
                  </a:srgbClr>
                </a:gs>
                <a:gs pos="100000">
                  <a:srgbClr val="74737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5215471">
              <a:off x="1855861" y="3334765"/>
              <a:ext cx="542457" cy="42455"/>
            </a:xfrm>
            <a:prstGeom prst="ellipse">
              <a:avLst/>
            </a:prstGeom>
            <a:gradFill>
              <a:gsLst>
                <a:gs pos="0">
                  <a:srgbClr val="000000">
                    <a:alpha val="23603"/>
                  </a:srgbClr>
                </a:gs>
                <a:gs pos="14286">
                  <a:srgbClr val="000000">
                    <a:alpha val="21921"/>
                  </a:srgbClr>
                </a:gs>
                <a:gs pos="28571">
                  <a:srgbClr val="000000">
                    <a:alpha val="17480"/>
                  </a:srgbClr>
                </a:gs>
                <a:gs pos="42857">
                  <a:srgbClr val="000000">
                    <a:alpha val="11841"/>
                  </a:srgbClr>
                </a:gs>
                <a:gs pos="57143">
                  <a:srgbClr val="000000">
                    <a:alpha val="6745"/>
                  </a:srgbClr>
                </a:gs>
                <a:gs pos="71429">
                  <a:srgbClr val="000000">
                    <a:alpha val="3216"/>
                  </a:srgbClr>
                </a:gs>
                <a:gs pos="85714">
                  <a:srgbClr val="000000">
                    <a:alpha val="1284"/>
                  </a:srgbClr>
                </a:gs>
                <a:gs pos="100000">
                  <a:srgbClr val="0000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5489455">
              <a:off x="763529" y="2603727"/>
              <a:ext cx="499678" cy="69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10702573">
              <a:off x="2403315" y="926397"/>
              <a:ext cx="67346" cy="15616"/>
            </a:xfrm>
            <a:prstGeom prst="ellipse">
              <a:avLst/>
            </a:prstGeom>
            <a:gradFill>
              <a:gsLst>
                <a:gs pos="0">
                  <a:srgbClr val="989899">
                    <a:alpha val="18963"/>
                  </a:srgbClr>
                </a:gs>
                <a:gs pos="14286">
                  <a:srgbClr val="989899">
                    <a:alpha val="17573"/>
                  </a:srgbClr>
                </a:gs>
                <a:gs pos="28571">
                  <a:srgbClr val="989899">
                    <a:alpha val="13934"/>
                  </a:srgbClr>
                </a:gs>
                <a:gs pos="42857">
                  <a:srgbClr val="989899">
                    <a:alpha val="9373"/>
                  </a:srgbClr>
                </a:gs>
                <a:gs pos="57143">
                  <a:srgbClr val="989899">
                    <a:alpha val="5308"/>
                  </a:srgbClr>
                </a:gs>
                <a:gs pos="71429">
                  <a:srgbClr val="989899">
                    <a:alpha val="2520"/>
                  </a:srgbClr>
                </a:gs>
                <a:gs pos="85714">
                  <a:srgbClr val="989899">
                    <a:alpha val="1004"/>
                  </a:srgbClr>
                </a:gs>
                <a:gs pos="100000">
                  <a:srgbClr val="989899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5416401">
              <a:off x="466014" y="2910603"/>
              <a:ext cx="483788" cy="69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5615876">
              <a:off x="598451" y="740760"/>
              <a:ext cx="527915" cy="38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617099">
              <a:off x="24022" y="229650"/>
              <a:ext cx="65062" cy="18597"/>
            </a:xfrm>
            <a:prstGeom prst="ellipse">
              <a:avLst/>
            </a:prstGeom>
            <a:gradFill>
              <a:gsLst>
                <a:gs pos="0">
                  <a:srgbClr val="979B8D">
                    <a:alpha val="19925"/>
                  </a:srgbClr>
                </a:gs>
                <a:gs pos="14286">
                  <a:srgbClr val="979B8D">
                    <a:alpha val="18473"/>
                  </a:srgbClr>
                </a:gs>
                <a:gs pos="28571">
                  <a:srgbClr val="979B8D">
                    <a:alpha val="14664"/>
                  </a:srgbClr>
                </a:gs>
                <a:gs pos="42857">
                  <a:srgbClr val="979B8D">
                    <a:alpha val="9879"/>
                  </a:srgbClr>
                </a:gs>
                <a:gs pos="57143">
                  <a:srgbClr val="979B8D">
                    <a:alpha val="5600"/>
                  </a:srgbClr>
                </a:gs>
                <a:gs pos="71429">
                  <a:srgbClr val="979B8D">
                    <a:alpha val="2662"/>
                  </a:srgbClr>
                </a:gs>
                <a:gs pos="85714">
                  <a:srgbClr val="979B8D">
                    <a:alpha val="1061"/>
                  </a:srgbClr>
                </a:gs>
                <a:gs pos="100000">
                  <a:srgbClr val="979B8D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4949684">
              <a:off x="2080627" y="2779774"/>
              <a:ext cx="63152" cy="18497"/>
            </a:xfrm>
            <a:prstGeom prst="ellipse">
              <a:avLst/>
            </a:prstGeom>
            <a:gradFill>
              <a:gsLst>
                <a:gs pos="0">
                  <a:srgbClr val="ABA9A9">
                    <a:alpha val="19155"/>
                  </a:srgbClr>
                </a:gs>
                <a:gs pos="14286">
                  <a:srgbClr val="ABA9A9">
                    <a:alpha val="17753"/>
                  </a:srgbClr>
                </a:gs>
                <a:gs pos="28571">
                  <a:srgbClr val="ABA9A9">
                    <a:alpha val="14080"/>
                  </a:srgbClr>
                </a:gs>
                <a:gs pos="42857">
                  <a:srgbClr val="ABA9A9">
                    <a:alpha val="9474"/>
                  </a:srgbClr>
                </a:gs>
                <a:gs pos="57143">
                  <a:srgbClr val="ABA9A9">
                    <a:alpha val="5366"/>
                  </a:srgbClr>
                </a:gs>
                <a:gs pos="71429">
                  <a:srgbClr val="ABA9A9">
                    <a:alpha val="2549"/>
                  </a:srgbClr>
                </a:gs>
                <a:gs pos="85714">
                  <a:srgbClr val="ABA9A9">
                    <a:alpha val="1016"/>
                  </a:srgbClr>
                </a:gs>
                <a:gs pos="100000">
                  <a:srgbClr val="ABA9A9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5537321">
              <a:off x="670935" y="2842338"/>
              <a:ext cx="66713" cy="16284"/>
            </a:xfrm>
            <a:prstGeom prst="ellipse">
              <a:avLst/>
            </a:prstGeom>
            <a:gradFill>
              <a:gsLst>
                <a:gs pos="0">
                  <a:srgbClr val="B7B5B4">
                    <a:alpha val="19901"/>
                  </a:srgbClr>
                </a:gs>
                <a:gs pos="14286">
                  <a:srgbClr val="B7B5B4">
                    <a:alpha val="18451"/>
                  </a:srgbClr>
                </a:gs>
                <a:gs pos="28571">
                  <a:srgbClr val="B7B5B4">
                    <a:alpha val="14646"/>
                  </a:srgbClr>
                </a:gs>
                <a:gs pos="42857">
                  <a:srgbClr val="B7B5B4">
                    <a:alpha val="9866"/>
                  </a:srgbClr>
                </a:gs>
                <a:gs pos="57143">
                  <a:srgbClr val="B7B5B4">
                    <a:alpha val="5593"/>
                  </a:srgbClr>
                </a:gs>
                <a:gs pos="71429">
                  <a:srgbClr val="B7B5B4">
                    <a:alpha val="2658"/>
                  </a:srgbClr>
                </a:gs>
                <a:gs pos="85714">
                  <a:srgbClr val="B7B5B4">
                    <a:alpha val="1060"/>
                  </a:srgbClr>
                </a:gs>
                <a:gs pos="100000">
                  <a:srgbClr val="B7B5B4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5207395">
              <a:off x="2052089" y="1074481"/>
              <a:ext cx="447673" cy="44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10397534">
              <a:off x="1090979" y="1417087"/>
              <a:ext cx="65458" cy="18206"/>
            </a:xfrm>
            <a:prstGeom prst="ellipse">
              <a:avLst/>
            </a:prstGeom>
            <a:gradFill>
              <a:gsLst>
                <a:gs pos="0">
                  <a:srgbClr val="B7B7B6">
                    <a:alpha val="20400"/>
                  </a:srgbClr>
                </a:gs>
                <a:gs pos="14286">
                  <a:srgbClr val="B7B7B6">
                    <a:alpha val="18917"/>
                  </a:srgbClr>
                </a:gs>
                <a:gs pos="28571">
                  <a:srgbClr val="B7B7B6">
                    <a:alpha val="15026"/>
                  </a:srgbClr>
                </a:gs>
                <a:gs pos="42857">
                  <a:srgbClr val="B7B7B6">
                    <a:alpha val="10129"/>
                  </a:srgbClr>
                </a:gs>
                <a:gs pos="57143">
                  <a:srgbClr val="B7B7B6">
                    <a:alpha val="5746"/>
                  </a:srgbClr>
                </a:gs>
                <a:gs pos="71429">
                  <a:srgbClr val="B7B7B6">
                    <a:alpha val="2732"/>
                  </a:srgbClr>
                </a:gs>
                <a:gs pos="85714">
                  <a:srgbClr val="B7B7B6">
                    <a:alpha val="1089"/>
                  </a:srgbClr>
                </a:gs>
                <a:gs pos="100000">
                  <a:srgbClr val="B7B7B6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10790360">
              <a:off x="135830" y="393700"/>
              <a:ext cx="377300" cy="58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5350095">
              <a:off x="1293525" y="1505515"/>
              <a:ext cx="544590" cy="684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5363757">
              <a:off x="2222486" y="629994"/>
              <a:ext cx="66099" cy="17950"/>
            </a:xfrm>
            <a:prstGeom prst="ellipse">
              <a:avLst/>
            </a:prstGeom>
            <a:gradFill>
              <a:gsLst>
                <a:gs pos="0">
                  <a:srgbClr val="6A696B">
                    <a:alpha val="20252"/>
                  </a:srgbClr>
                </a:gs>
                <a:gs pos="14286">
                  <a:srgbClr val="6A696B">
                    <a:alpha val="18779"/>
                  </a:srgbClr>
                </a:gs>
                <a:gs pos="28571">
                  <a:srgbClr val="6A696B">
                    <a:alpha val="14913"/>
                  </a:srgbClr>
                </a:gs>
                <a:gs pos="42857">
                  <a:srgbClr val="6A696B">
                    <a:alpha val="10051"/>
                  </a:srgbClr>
                </a:gs>
                <a:gs pos="57143">
                  <a:srgbClr val="6A696B">
                    <a:alpha val="5701"/>
                  </a:srgbClr>
                </a:gs>
                <a:gs pos="71429">
                  <a:srgbClr val="6A696B">
                    <a:alpha val="2710"/>
                  </a:srgbClr>
                </a:gs>
                <a:gs pos="85714">
                  <a:srgbClr val="6A696B">
                    <a:alpha val="1081"/>
                  </a:srgbClr>
                </a:gs>
                <a:gs pos="100000">
                  <a:srgbClr val="6A696B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5377252">
              <a:off x="966898" y="2724731"/>
              <a:ext cx="66198" cy="17905"/>
            </a:xfrm>
            <a:prstGeom prst="ellipse">
              <a:avLst/>
            </a:prstGeom>
            <a:gradFill>
              <a:gsLst>
                <a:gs pos="0">
                  <a:srgbClr val="BDBDBC">
                    <a:alpha val="20279"/>
                  </a:srgbClr>
                </a:gs>
                <a:gs pos="14286">
                  <a:srgbClr val="BDBDBC">
                    <a:alpha val="18805"/>
                  </a:srgbClr>
                </a:gs>
                <a:gs pos="28571">
                  <a:srgbClr val="BDBDBC">
                    <a:alpha val="14934"/>
                  </a:srgbClr>
                </a:gs>
                <a:gs pos="42857">
                  <a:srgbClr val="BDBDBC">
                    <a:alpha val="10066"/>
                  </a:srgbClr>
                </a:gs>
                <a:gs pos="57143">
                  <a:srgbClr val="BDBDBC">
                    <a:alpha val="5709"/>
                  </a:srgbClr>
                </a:gs>
                <a:gs pos="71429">
                  <a:srgbClr val="BDBDBC">
                    <a:alpha val="2714"/>
                  </a:srgbClr>
                </a:gs>
                <a:gs pos="85714">
                  <a:srgbClr val="BDBDBC">
                    <a:alpha val="1082"/>
                  </a:srgbClr>
                </a:gs>
                <a:gs pos="100000">
                  <a:srgbClr val="BDBDBC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6936399">
              <a:off x="109453" y="2727730"/>
              <a:ext cx="50443" cy="14419"/>
            </a:xfrm>
            <a:prstGeom prst="ellipse">
              <a:avLst/>
            </a:prstGeom>
            <a:gradFill>
              <a:gsLst>
                <a:gs pos="0">
                  <a:srgbClr val="D6D6D5">
                    <a:alpha val="23037"/>
                  </a:srgbClr>
                </a:gs>
                <a:gs pos="14286">
                  <a:srgbClr val="D6D6D5">
                    <a:alpha val="21389"/>
                  </a:srgbClr>
                </a:gs>
                <a:gs pos="28571">
                  <a:srgbClr val="D6D6D5">
                    <a:alpha val="17044"/>
                  </a:srgbClr>
                </a:gs>
                <a:gs pos="42857">
                  <a:srgbClr val="D6D6D5">
                    <a:alpha val="11535"/>
                  </a:srgbClr>
                </a:gs>
                <a:gs pos="57143">
                  <a:srgbClr val="D6D6D5">
                    <a:alpha val="6566"/>
                  </a:srgbClr>
                </a:gs>
                <a:gs pos="71429">
                  <a:srgbClr val="D6D6D5">
                    <a:alpha val="3129"/>
                  </a:srgbClr>
                </a:gs>
                <a:gs pos="85714">
                  <a:srgbClr val="D6D6D5">
                    <a:alpha val="1249"/>
                  </a:srgbClr>
                </a:gs>
                <a:gs pos="100000">
                  <a:srgbClr val="D6D6D5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-10749493">
              <a:off x="772983" y="1258038"/>
              <a:ext cx="391880" cy="593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5578229">
              <a:off x="233100" y="1775798"/>
              <a:ext cx="66421" cy="18075"/>
            </a:xfrm>
            <a:prstGeom prst="ellipse">
              <a:avLst/>
            </a:prstGeom>
            <a:gradFill>
              <a:gsLst>
                <a:gs pos="0">
                  <a:srgbClr val="B8B8B4">
                    <a:alpha val="20221"/>
                  </a:srgbClr>
                </a:gs>
                <a:gs pos="14286">
                  <a:srgbClr val="B8B8B4">
                    <a:alpha val="18750"/>
                  </a:srgbClr>
                </a:gs>
                <a:gs pos="28571">
                  <a:srgbClr val="B8B8B4">
                    <a:alpha val="14890"/>
                  </a:srgbClr>
                </a:gs>
                <a:gs pos="42857">
                  <a:srgbClr val="B8B8B4">
                    <a:alpha val="10035"/>
                  </a:srgbClr>
                </a:gs>
                <a:gs pos="57143">
                  <a:srgbClr val="B8B8B4">
                    <a:alpha val="5691"/>
                  </a:srgbClr>
                </a:gs>
                <a:gs pos="71429">
                  <a:srgbClr val="B8B8B4">
                    <a:alpha val="2706"/>
                  </a:srgbClr>
                </a:gs>
                <a:gs pos="85714">
                  <a:srgbClr val="B8B8B4">
                    <a:alpha val="1079"/>
                  </a:srgbClr>
                </a:gs>
                <a:gs pos="100000">
                  <a:srgbClr val="B8B8B4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10420335">
              <a:off x="317129" y="3020743"/>
              <a:ext cx="67027" cy="18436"/>
            </a:xfrm>
            <a:prstGeom prst="ellipse">
              <a:avLst/>
            </a:prstGeom>
            <a:gradFill>
              <a:gsLst>
                <a:gs pos="0">
                  <a:srgbClr val="AEACA8">
                    <a:alpha val="20101"/>
                  </a:srgbClr>
                </a:gs>
                <a:gs pos="14286">
                  <a:srgbClr val="AEACA8">
                    <a:alpha val="18638"/>
                  </a:srgbClr>
                </a:gs>
                <a:gs pos="28571">
                  <a:srgbClr val="AEACA8">
                    <a:alpha val="14798"/>
                  </a:srgbClr>
                </a:gs>
                <a:gs pos="42857">
                  <a:srgbClr val="AEACA8">
                    <a:alpha val="9972"/>
                  </a:srgbClr>
                </a:gs>
                <a:gs pos="57143">
                  <a:srgbClr val="AEACA8">
                    <a:alpha val="5654"/>
                  </a:srgbClr>
                </a:gs>
                <a:gs pos="71429">
                  <a:srgbClr val="AEACA8">
                    <a:alpha val="2688"/>
                  </a:srgbClr>
                </a:gs>
                <a:gs pos="85714">
                  <a:srgbClr val="AEACA8">
                    <a:alpha val="1072"/>
                  </a:srgbClr>
                </a:gs>
                <a:gs pos="100000">
                  <a:srgbClr val="AEACA8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5073666">
              <a:off x="2213958" y="633039"/>
              <a:ext cx="538137" cy="543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9991847">
              <a:off x="525341" y="1296910"/>
              <a:ext cx="53119" cy="15086"/>
            </a:xfrm>
            <a:prstGeom prst="ellipse">
              <a:avLst/>
            </a:prstGeom>
            <a:gradFill>
              <a:gsLst>
                <a:gs pos="0">
                  <a:srgbClr val="E0E0DF">
                    <a:alpha val="22572"/>
                  </a:srgbClr>
                </a:gs>
                <a:gs pos="14286">
                  <a:srgbClr val="E0E0DF">
                    <a:alpha val="20954"/>
                  </a:srgbClr>
                </a:gs>
                <a:gs pos="28571">
                  <a:srgbClr val="E0E0DF">
                    <a:alpha val="16687"/>
                  </a:srgbClr>
                </a:gs>
                <a:gs pos="42857">
                  <a:srgbClr val="E0E0DF">
                    <a:alpha val="11286"/>
                  </a:srgbClr>
                </a:gs>
                <a:gs pos="57143">
                  <a:srgbClr val="E0E0DF">
                    <a:alpha val="6420"/>
                  </a:srgbClr>
                </a:gs>
                <a:gs pos="71429">
                  <a:srgbClr val="E0E0DF">
                    <a:alpha val="3058"/>
                  </a:srgbClr>
                </a:gs>
                <a:gs pos="85714">
                  <a:srgbClr val="E0E0DF">
                    <a:alpha val="1221"/>
                  </a:srgbClr>
                </a:gs>
                <a:gs pos="100000">
                  <a:srgbClr val="E0E0D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5271014">
              <a:off x="1825756" y="2708286"/>
              <a:ext cx="68150" cy="16690"/>
            </a:xfrm>
            <a:prstGeom prst="ellipse">
              <a:avLst/>
            </a:prstGeom>
            <a:gradFill>
              <a:gsLst>
                <a:gs pos="0">
                  <a:srgbClr val="949392">
                    <a:alpha val="19106"/>
                  </a:srgbClr>
                </a:gs>
                <a:gs pos="14286">
                  <a:srgbClr val="949392">
                    <a:alpha val="17707"/>
                  </a:srgbClr>
                </a:gs>
                <a:gs pos="28571">
                  <a:srgbClr val="949392">
                    <a:alpha val="14042"/>
                  </a:srgbClr>
                </a:gs>
                <a:gs pos="42857">
                  <a:srgbClr val="949392">
                    <a:alpha val="9449"/>
                  </a:srgbClr>
                </a:gs>
                <a:gs pos="57143">
                  <a:srgbClr val="949392">
                    <a:alpha val="5351"/>
                  </a:srgbClr>
                </a:gs>
                <a:gs pos="71429">
                  <a:srgbClr val="949392">
                    <a:alpha val="2541"/>
                  </a:srgbClr>
                </a:gs>
                <a:gs pos="85714">
                  <a:srgbClr val="949392">
                    <a:alpha val="1013"/>
                  </a:srgbClr>
                </a:gs>
                <a:gs pos="100000">
                  <a:srgbClr val="949392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4647432">
              <a:off x="2970760" y="1343770"/>
              <a:ext cx="61963" cy="13730"/>
            </a:xfrm>
            <a:prstGeom prst="ellipse">
              <a:avLst/>
            </a:prstGeom>
            <a:gradFill>
              <a:gsLst>
                <a:gs pos="0">
                  <a:srgbClr val="5D6170">
                    <a:alpha val="15246"/>
                  </a:srgbClr>
                </a:gs>
                <a:gs pos="14286">
                  <a:srgbClr val="5D6170">
                    <a:alpha val="14105"/>
                  </a:srgbClr>
                </a:gs>
                <a:gs pos="28571">
                  <a:srgbClr val="5D6170">
                    <a:alpha val="11135"/>
                  </a:srgbClr>
                </a:gs>
                <a:gs pos="42857">
                  <a:srgbClr val="5D6170">
                    <a:alpha val="7451"/>
                  </a:srgbClr>
                </a:gs>
                <a:gs pos="57143">
                  <a:srgbClr val="5D6170">
                    <a:alpha val="4200"/>
                  </a:srgbClr>
                </a:gs>
                <a:gs pos="71429">
                  <a:srgbClr val="5D6170">
                    <a:alpha val="1988"/>
                  </a:srgbClr>
                </a:gs>
                <a:gs pos="85714">
                  <a:srgbClr val="5D6170">
                    <a:alpha val="791"/>
                  </a:srgbClr>
                </a:gs>
                <a:gs pos="100000">
                  <a:srgbClr val="5D617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10618531">
              <a:off x="1940458" y="3038354"/>
              <a:ext cx="63927" cy="18507"/>
            </a:xfrm>
            <a:prstGeom prst="ellipse">
              <a:avLst/>
            </a:prstGeom>
            <a:gradFill>
              <a:gsLst>
                <a:gs pos="0">
                  <a:srgbClr val="818282">
                    <a:alpha val="14708"/>
                  </a:srgbClr>
                </a:gs>
                <a:gs pos="14286">
                  <a:srgbClr val="818282">
                    <a:alpha val="13604"/>
                  </a:srgbClr>
                </a:gs>
                <a:gs pos="28571">
                  <a:srgbClr val="818282">
                    <a:alpha val="10733"/>
                  </a:srgbClr>
                </a:gs>
                <a:gs pos="42857">
                  <a:srgbClr val="818282">
                    <a:alpha val="7177"/>
                  </a:srgbClr>
                </a:gs>
                <a:gs pos="57143">
                  <a:srgbClr val="818282">
                    <a:alpha val="4042"/>
                  </a:srgbClr>
                </a:gs>
                <a:gs pos="71429">
                  <a:srgbClr val="818282">
                    <a:alpha val="1913"/>
                  </a:srgbClr>
                </a:gs>
                <a:gs pos="85714">
                  <a:srgbClr val="818282">
                    <a:alpha val="761"/>
                  </a:srgbClr>
                </a:gs>
                <a:gs pos="100000">
                  <a:srgbClr val="818282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-10672160">
              <a:off x="128199" y="259912"/>
              <a:ext cx="62004" cy="17297"/>
            </a:xfrm>
            <a:prstGeom prst="ellipse">
              <a:avLst/>
            </a:prstGeom>
            <a:gradFill>
              <a:gsLst>
                <a:gs pos="0">
                  <a:srgbClr val="C2C3BF">
                    <a:alpha val="21049"/>
                  </a:srgbClr>
                </a:gs>
                <a:gs pos="14286">
                  <a:srgbClr val="C2C3BF">
                    <a:alpha val="19525"/>
                  </a:srgbClr>
                </a:gs>
                <a:gs pos="28571">
                  <a:srgbClr val="C2C3BF">
                    <a:alpha val="15520"/>
                  </a:srgbClr>
                </a:gs>
                <a:gs pos="42857">
                  <a:srgbClr val="C2C3BF">
                    <a:alpha val="10473"/>
                  </a:srgbClr>
                </a:gs>
                <a:gs pos="57143">
                  <a:srgbClr val="C2C3BF">
                    <a:alpha val="5946"/>
                  </a:srgbClr>
                </a:gs>
                <a:gs pos="71429">
                  <a:srgbClr val="C2C3BF">
                    <a:alpha val="2829"/>
                  </a:srgbClr>
                </a:gs>
                <a:gs pos="85714">
                  <a:srgbClr val="C2C3BF">
                    <a:alpha val="1128"/>
                  </a:srgbClr>
                </a:gs>
                <a:gs pos="100000">
                  <a:srgbClr val="C2C3BF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-10732252">
              <a:off x="608838" y="2974759"/>
              <a:ext cx="509438" cy="1165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5236517">
              <a:off x="3217883" y="1458489"/>
              <a:ext cx="66844" cy="15943"/>
            </a:xfrm>
            <a:prstGeom prst="ellipse">
              <a:avLst/>
            </a:prstGeom>
            <a:gradFill>
              <a:gsLst>
                <a:gs pos="0">
                  <a:srgbClr val="6B6E7C">
                    <a:alpha val="15108"/>
                  </a:srgbClr>
                </a:gs>
                <a:gs pos="14286">
                  <a:srgbClr val="6B6E7C">
                    <a:alpha val="13976"/>
                  </a:srgbClr>
                </a:gs>
                <a:gs pos="28571">
                  <a:srgbClr val="6B6E7C">
                    <a:alpha val="11032"/>
                  </a:srgbClr>
                </a:gs>
                <a:gs pos="42857">
                  <a:srgbClr val="6B6E7C">
                    <a:alpha val="7381"/>
                  </a:srgbClr>
                </a:gs>
                <a:gs pos="57143">
                  <a:srgbClr val="6B6E7C">
                    <a:alpha val="4159"/>
                  </a:srgbClr>
                </a:gs>
                <a:gs pos="71429">
                  <a:srgbClr val="6B6E7C">
                    <a:alpha val="1969"/>
                  </a:srgbClr>
                </a:gs>
                <a:gs pos="85714">
                  <a:srgbClr val="6B6E7C">
                    <a:alpha val="783"/>
                  </a:srgbClr>
                </a:gs>
                <a:gs pos="100000">
                  <a:srgbClr val="6B6E7C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10512239">
              <a:off x="144726" y="1098146"/>
              <a:ext cx="58819" cy="16488"/>
            </a:xfrm>
            <a:prstGeom prst="ellipse">
              <a:avLst/>
            </a:prstGeom>
            <a:gradFill>
              <a:gsLst>
                <a:gs pos="0">
                  <a:srgbClr val="BCBCB6">
                    <a:alpha val="21609"/>
                  </a:srgbClr>
                </a:gs>
                <a:gs pos="14286">
                  <a:srgbClr val="BCBCB6">
                    <a:alpha val="20050"/>
                  </a:srgbClr>
                </a:gs>
                <a:gs pos="28571">
                  <a:srgbClr val="BCBCB6">
                    <a:alpha val="15949"/>
                  </a:srgbClr>
                </a:gs>
                <a:gs pos="42857">
                  <a:srgbClr val="BCBCB6">
                    <a:alpha val="10771"/>
                  </a:srgbClr>
                </a:gs>
                <a:gs pos="57143">
                  <a:srgbClr val="BCBCB6">
                    <a:alpha val="6119"/>
                  </a:srgbClr>
                </a:gs>
                <a:gs pos="71429">
                  <a:srgbClr val="BCBCB6">
                    <a:alpha val="2913"/>
                  </a:srgbClr>
                </a:gs>
                <a:gs pos="85714">
                  <a:srgbClr val="BCBCB6">
                    <a:alpha val="1162"/>
                  </a:srgbClr>
                </a:gs>
                <a:gs pos="100000">
                  <a:srgbClr val="BCBCB6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5251877">
              <a:off x="1833125" y="2216440"/>
              <a:ext cx="529112" cy="52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10486593">
              <a:off x="3164763" y="620992"/>
              <a:ext cx="64247" cy="14868"/>
            </a:xfrm>
            <a:prstGeom prst="ellipse">
              <a:avLst/>
            </a:prstGeom>
            <a:gradFill>
              <a:gsLst>
                <a:gs pos="0">
                  <a:srgbClr val="5D616F">
                    <a:alpha val="14868"/>
                  </a:srgbClr>
                </a:gs>
                <a:gs pos="14286">
                  <a:srgbClr val="5D616F">
                    <a:alpha val="13753"/>
                  </a:srgbClr>
                </a:gs>
                <a:gs pos="28571">
                  <a:srgbClr val="5D616F">
                    <a:alpha val="10852"/>
                  </a:srgbClr>
                </a:gs>
                <a:gs pos="42857">
                  <a:srgbClr val="5D616F">
                    <a:alpha val="7258"/>
                  </a:srgbClr>
                </a:gs>
                <a:gs pos="57143">
                  <a:srgbClr val="5D616F">
                    <a:alpha val="4089"/>
                  </a:srgbClr>
                </a:gs>
                <a:gs pos="71429">
                  <a:srgbClr val="5D616F">
                    <a:alpha val="1935"/>
                  </a:srgbClr>
                </a:gs>
                <a:gs pos="85714">
                  <a:srgbClr val="5D616F">
                    <a:alpha val="770"/>
                  </a:srgbClr>
                </a:gs>
                <a:gs pos="100000">
                  <a:srgbClr val="5D616F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10792935">
              <a:off x="1174153" y="1421611"/>
              <a:ext cx="67184" cy="14268"/>
            </a:xfrm>
            <a:prstGeom prst="ellipse">
              <a:avLst/>
            </a:prstGeom>
            <a:gradFill>
              <a:gsLst>
                <a:gs pos="0">
                  <a:srgbClr val="B8B8B7">
                    <a:alpha val="20114"/>
                  </a:srgbClr>
                </a:gs>
                <a:gs pos="14286">
                  <a:srgbClr val="B8B8B7">
                    <a:alpha val="18650"/>
                  </a:srgbClr>
                </a:gs>
                <a:gs pos="28571">
                  <a:srgbClr val="B8B8B7">
                    <a:alpha val="14808"/>
                  </a:srgbClr>
                </a:gs>
                <a:gs pos="42857">
                  <a:srgbClr val="B8B8B7">
                    <a:alpha val="9978"/>
                  </a:srgbClr>
                </a:gs>
                <a:gs pos="57143">
                  <a:srgbClr val="B8B8B7">
                    <a:alpha val="5658"/>
                  </a:srgbClr>
                </a:gs>
                <a:gs pos="71429">
                  <a:srgbClr val="B8B8B7">
                    <a:alpha val="2690"/>
                  </a:srgbClr>
                </a:gs>
                <a:gs pos="85714">
                  <a:srgbClr val="B8B8B7">
                    <a:alpha val="1072"/>
                  </a:srgbClr>
                </a:gs>
                <a:gs pos="100000">
                  <a:srgbClr val="B8B8B7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-9403529">
              <a:off x="1503606" y="579574"/>
              <a:ext cx="66149" cy="18369"/>
            </a:xfrm>
            <a:prstGeom prst="ellipse">
              <a:avLst/>
            </a:prstGeom>
            <a:gradFill>
              <a:gsLst>
                <a:gs pos="0">
                  <a:srgbClr val="BDBCB5">
                    <a:alpha val="20292"/>
                  </a:srgbClr>
                </a:gs>
                <a:gs pos="14286">
                  <a:srgbClr val="BDBCB5">
                    <a:alpha val="18816"/>
                  </a:srgbClr>
                </a:gs>
                <a:gs pos="28571">
                  <a:srgbClr val="BDBCB5">
                    <a:alpha val="14943"/>
                  </a:srgbClr>
                </a:gs>
                <a:gs pos="42857">
                  <a:srgbClr val="BDBCB5">
                    <a:alpha val="10072"/>
                  </a:srgbClr>
                </a:gs>
                <a:gs pos="57143">
                  <a:srgbClr val="BDBCB5">
                    <a:alpha val="5713"/>
                  </a:srgbClr>
                </a:gs>
                <a:gs pos="71429">
                  <a:srgbClr val="BDBCB5">
                    <a:alpha val="2716"/>
                  </a:srgbClr>
                </a:gs>
                <a:gs pos="85714">
                  <a:srgbClr val="BDBCB5">
                    <a:alpha val="1083"/>
                  </a:srgbClr>
                </a:gs>
                <a:gs pos="100000">
                  <a:srgbClr val="BDBCB5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5658440">
              <a:off x="820019" y="766494"/>
              <a:ext cx="564685" cy="58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4739823">
              <a:off x="3573376" y="736005"/>
              <a:ext cx="67576" cy="18835"/>
            </a:xfrm>
            <a:prstGeom prst="ellipse">
              <a:avLst/>
            </a:prstGeom>
            <a:gradFill>
              <a:gsLst>
                <a:gs pos="0">
                  <a:srgbClr val="959397">
                    <a:alpha val="18155"/>
                  </a:srgbClr>
                </a:gs>
                <a:gs pos="14286">
                  <a:srgbClr val="959397">
                    <a:alpha val="16818"/>
                  </a:srgbClr>
                </a:gs>
                <a:gs pos="28571">
                  <a:srgbClr val="959397">
                    <a:alpha val="13322"/>
                  </a:srgbClr>
                </a:gs>
                <a:gs pos="42857">
                  <a:srgbClr val="959397">
                    <a:alpha val="8952"/>
                  </a:srgbClr>
                </a:gs>
                <a:gs pos="57143">
                  <a:srgbClr val="959397">
                    <a:alpha val="5064"/>
                  </a:srgbClr>
                </a:gs>
                <a:gs pos="71429">
                  <a:srgbClr val="959397">
                    <a:alpha val="2403"/>
                  </a:srgbClr>
                </a:gs>
                <a:gs pos="85714">
                  <a:srgbClr val="959397">
                    <a:alpha val="957"/>
                  </a:srgbClr>
                </a:gs>
                <a:gs pos="100000">
                  <a:srgbClr val="959397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10648785">
              <a:off x="1761695" y="2077166"/>
              <a:ext cx="428487" cy="58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6204016">
              <a:off x="-32999" y="3046773"/>
              <a:ext cx="298343" cy="98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539423">
              <a:off x="670780" y="173205"/>
              <a:ext cx="68080" cy="18810"/>
            </a:xfrm>
            <a:prstGeom prst="ellipse">
              <a:avLst/>
            </a:prstGeom>
            <a:gradFill>
              <a:gsLst>
                <a:gs pos="0">
                  <a:srgbClr val="B4B1AC">
                    <a:alpha val="19910"/>
                  </a:srgbClr>
                </a:gs>
                <a:gs pos="14286">
                  <a:srgbClr val="B4B1AC">
                    <a:alpha val="18459"/>
                  </a:srgbClr>
                </a:gs>
                <a:gs pos="28571">
                  <a:srgbClr val="B4B1AC">
                    <a:alpha val="14653"/>
                  </a:srgbClr>
                </a:gs>
                <a:gs pos="42857">
                  <a:srgbClr val="B4B1AC">
                    <a:alpha val="9871"/>
                  </a:srgbClr>
                </a:gs>
                <a:gs pos="57143">
                  <a:srgbClr val="B4B1AC">
                    <a:alpha val="5596"/>
                  </a:srgbClr>
                </a:gs>
                <a:gs pos="71429">
                  <a:srgbClr val="B4B1AC">
                    <a:alpha val="2660"/>
                  </a:srgbClr>
                </a:gs>
                <a:gs pos="85714">
                  <a:srgbClr val="B4B1AC">
                    <a:alpha val="1060"/>
                  </a:srgbClr>
                </a:gs>
                <a:gs pos="100000">
                  <a:srgbClr val="B4B1AC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5449048">
              <a:off x="1316039" y="2542526"/>
              <a:ext cx="493105" cy="71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5484384">
              <a:off x="2697816" y="3125335"/>
              <a:ext cx="64446" cy="14451"/>
            </a:xfrm>
            <a:prstGeom prst="ellipse">
              <a:avLst/>
            </a:prstGeom>
            <a:gradFill>
              <a:gsLst>
                <a:gs pos="0">
                  <a:srgbClr val="5D5D5E">
                    <a:alpha val="14929"/>
                  </a:srgbClr>
                </a:gs>
                <a:gs pos="14286">
                  <a:srgbClr val="5D5D5E">
                    <a:alpha val="13809"/>
                  </a:srgbClr>
                </a:gs>
                <a:gs pos="28571">
                  <a:srgbClr val="5D5D5E">
                    <a:alpha val="10897"/>
                  </a:srgbClr>
                </a:gs>
                <a:gs pos="42857">
                  <a:srgbClr val="5D5D5E">
                    <a:alpha val="7289"/>
                  </a:srgbClr>
                </a:gs>
                <a:gs pos="57143">
                  <a:srgbClr val="5D5D5E">
                    <a:alpha val="4107"/>
                  </a:srgbClr>
                </a:gs>
                <a:gs pos="71429">
                  <a:srgbClr val="5D5D5E">
                    <a:alpha val="1944"/>
                  </a:srgbClr>
                </a:gs>
                <a:gs pos="85714">
                  <a:srgbClr val="5D5D5E">
                    <a:alpha val="773"/>
                  </a:srgbClr>
                </a:gs>
                <a:gs pos="100000">
                  <a:srgbClr val="5D5D5E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4832262">
              <a:off x="2945484" y="2639056"/>
              <a:ext cx="508293" cy="59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-10704681">
              <a:off x="120650" y="2309574"/>
              <a:ext cx="68738" cy="14486"/>
            </a:xfrm>
            <a:prstGeom prst="ellipse">
              <a:avLst/>
            </a:prstGeom>
            <a:gradFill>
              <a:gsLst>
                <a:gs pos="0">
                  <a:srgbClr val="71727B">
                    <a:alpha val="14690"/>
                  </a:srgbClr>
                </a:gs>
                <a:gs pos="14286">
                  <a:srgbClr val="71727B">
                    <a:alpha val="13587"/>
                  </a:srgbClr>
                </a:gs>
                <a:gs pos="28571">
                  <a:srgbClr val="71727B">
                    <a:alpha val="10719"/>
                  </a:srgbClr>
                </a:gs>
                <a:gs pos="42857">
                  <a:srgbClr val="71727B">
                    <a:alpha val="7167"/>
                  </a:srgbClr>
                </a:gs>
                <a:gs pos="57143">
                  <a:srgbClr val="71727B">
                    <a:alpha val="4037"/>
                  </a:srgbClr>
                </a:gs>
                <a:gs pos="71429">
                  <a:srgbClr val="71727B">
                    <a:alpha val="1911"/>
                  </a:srgbClr>
                </a:gs>
                <a:gs pos="85714">
                  <a:srgbClr val="71727B">
                    <a:alpha val="760"/>
                  </a:srgbClr>
                </a:gs>
                <a:gs pos="100000">
                  <a:srgbClr val="71727B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767664">
              <a:off x="686807" y="37258"/>
              <a:ext cx="467097" cy="58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5865218">
              <a:off x="794979" y="1268946"/>
              <a:ext cx="64586" cy="15776"/>
            </a:xfrm>
            <a:prstGeom prst="ellipse">
              <a:avLst/>
            </a:prstGeom>
            <a:gradFill>
              <a:gsLst>
                <a:gs pos="0">
                  <a:srgbClr val="8D8E91">
                    <a:alpha val="14673"/>
                  </a:srgbClr>
                </a:gs>
                <a:gs pos="14286">
                  <a:srgbClr val="8D8E91">
                    <a:alpha val="13571"/>
                  </a:srgbClr>
                </a:gs>
                <a:gs pos="28571">
                  <a:srgbClr val="8D8E91">
                    <a:alpha val="10706"/>
                  </a:srgbClr>
                </a:gs>
                <a:gs pos="42857">
                  <a:srgbClr val="8D8E91">
                    <a:alpha val="7158"/>
                  </a:srgbClr>
                </a:gs>
                <a:gs pos="57143">
                  <a:srgbClr val="8D8E91">
                    <a:alpha val="4032"/>
                  </a:srgbClr>
                </a:gs>
                <a:gs pos="71429">
                  <a:srgbClr val="8D8E91">
                    <a:alpha val="1908"/>
                  </a:srgbClr>
                </a:gs>
                <a:gs pos="85714">
                  <a:srgbClr val="8D8E91">
                    <a:alpha val="759"/>
                  </a:srgbClr>
                </a:gs>
                <a:gs pos="100000">
                  <a:srgbClr val="8D8E91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5840323">
              <a:off x="-124051" y="3279419"/>
              <a:ext cx="409954" cy="36413"/>
            </a:xfrm>
            <a:prstGeom prst="ellipse">
              <a:avLst/>
            </a:prstGeom>
            <a:gradFill>
              <a:gsLst>
                <a:gs pos="0">
                  <a:srgbClr val="FFFFFF">
                    <a:alpha val="32661"/>
                  </a:srgbClr>
                </a:gs>
                <a:gs pos="14286">
                  <a:srgbClr val="FFFFFF">
                    <a:alpha val="30473"/>
                  </a:srgbClr>
                </a:gs>
                <a:gs pos="28571">
                  <a:srgbClr val="FFFFFF">
                    <a:alpha val="24588"/>
                  </a:srgbClr>
                </a:gs>
                <a:gs pos="42857">
                  <a:srgbClr val="FFFFFF">
                    <a:alpha val="16898"/>
                  </a:srgbClr>
                </a:gs>
                <a:gs pos="57143">
                  <a:srgbClr val="FFFFFF">
                    <a:alpha val="9748"/>
                  </a:srgbClr>
                </a:gs>
                <a:gs pos="71429">
                  <a:srgbClr val="FFFFFF">
                    <a:alpha val="4688"/>
                  </a:srgbClr>
                </a:gs>
                <a:gs pos="85714">
                  <a:srgbClr val="FFFFFF">
                    <a:alpha val="1881"/>
                  </a:srgbClr>
                </a:gs>
                <a:gs pos="100000">
                  <a:srgbClr val="FFFFF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10585600">
              <a:off x="1488021" y="384528"/>
              <a:ext cx="427008" cy="65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5471629">
              <a:off x="1272007" y="1087920"/>
              <a:ext cx="599156" cy="69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5389010">
              <a:off x="1528144" y="2942052"/>
              <a:ext cx="63255" cy="14083"/>
            </a:xfrm>
            <a:prstGeom prst="ellipse">
              <a:avLst/>
            </a:prstGeom>
            <a:gradFill>
              <a:gsLst>
                <a:gs pos="0">
                  <a:srgbClr val="78797D">
                    <a:alpha val="15109"/>
                  </a:srgbClr>
                </a:gs>
                <a:gs pos="14286">
                  <a:srgbClr val="78797D">
                    <a:alpha val="13977"/>
                  </a:srgbClr>
                </a:gs>
                <a:gs pos="28571">
                  <a:srgbClr val="78797D">
                    <a:alpha val="11032"/>
                  </a:srgbClr>
                </a:gs>
                <a:gs pos="42857">
                  <a:srgbClr val="78797D">
                    <a:alpha val="7381"/>
                  </a:srgbClr>
                </a:gs>
                <a:gs pos="57143">
                  <a:srgbClr val="78797D">
                    <a:alpha val="4160"/>
                  </a:srgbClr>
                </a:gs>
                <a:gs pos="71429">
                  <a:srgbClr val="78797D">
                    <a:alpha val="1969"/>
                  </a:srgbClr>
                </a:gs>
                <a:gs pos="85714">
                  <a:srgbClr val="78797D">
                    <a:alpha val="783"/>
                  </a:srgbClr>
                </a:gs>
                <a:gs pos="100000">
                  <a:srgbClr val="78797D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4971083">
              <a:off x="3563605" y="610487"/>
              <a:ext cx="55688" cy="15690"/>
            </a:xfrm>
            <a:prstGeom prst="ellipse">
              <a:avLst/>
            </a:prstGeom>
            <a:gradFill>
              <a:gsLst>
                <a:gs pos="0">
                  <a:srgbClr val="CECDC7">
                    <a:alpha val="22129"/>
                  </a:srgbClr>
                </a:gs>
                <a:gs pos="14286">
                  <a:srgbClr val="CECDC7">
                    <a:alpha val="20538"/>
                  </a:srgbClr>
                </a:gs>
                <a:gs pos="28571">
                  <a:srgbClr val="CECDC7">
                    <a:alpha val="16347"/>
                  </a:srgbClr>
                </a:gs>
                <a:gs pos="42857">
                  <a:srgbClr val="CECDC7">
                    <a:alpha val="11048"/>
                  </a:srgbClr>
                </a:gs>
                <a:gs pos="57143">
                  <a:srgbClr val="CECDC7">
                    <a:alpha val="6281"/>
                  </a:srgbClr>
                </a:gs>
                <a:gs pos="71429">
                  <a:srgbClr val="CECDC7">
                    <a:alpha val="2991"/>
                  </a:srgbClr>
                </a:gs>
                <a:gs pos="85714">
                  <a:srgbClr val="CECDC7">
                    <a:alpha val="1194"/>
                  </a:srgbClr>
                </a:gs>
                <a:gs pos="100000">
                  <a:srgbClr val="CECDC7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4778655">
              <a:off x="3337145" y="2181298"/>
              <a:ext cx="65220" cy="14740"/>
            </a:xfrm>
            <a:prstGeom prst="ellipse">
              <a:avLst/>
            </a:prstGeom>
            <a:gradFill>
              <a:gsLst>
                <a:gs pos="0">
                  <a:srgbClr val="545764">
                    <a:alpha val="14834"/>
                  </a:srgbClr>
                </a:gs>
                <a:gs pos="14286">
                  <a:srgbClr val="545764">
                    <a:alpha val="13721"/>
                  </a:srgbClr>
                </a:gs>
                <a:gs pos="28571">
                  <a:srgbClr val="545764">
                    <a:alpha val="10827"/>
                  </a:srgbClr>
                </a:gs>
                <a:gs pos="42857">
                  <a:srgbClr val="545764">
                    <a:alpha val="7241"/>
                  </a:srgbClr>
                </a:gs>
                <a:gs pos="57143">
                  <a:srgbClr val="545764">
                    <a:alpha val="4079"/>
                  </a:srgbClr>
                </a:gs>
                <a:gs pos="71429">
                  <a:srgbClr val="545764">
                    <a:alpha val="1931"/>
                  </a:srgbClr>
                </a:gs>
                <a:gs pos="85714">
                  <a:srgbClr val="545764">
                    <a:alpha val="768"/>
                  </a:srgbClr>
                </a:gs>
                <a:gs pos="100000">
                  <a:srgbClr val="545764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395440">
              <a:off x="1301201" y="1295604"/>
              <a:ext cx="584176" cy="33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10732293">
              <a:off x="2322507" y="90433"/>
              <a:ext cx="349756" cy="53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4878148">
              <a:off x="221088" y="2946551"/>
              <a:ext cx="401697" cy="110071"/>
            </a:xfrm>
            <a:prstGeom prst="ellipse">
              <a:avLst/>
            </a:prstGeom>
            <a:gradFill>
              <a:gsLst>
                <a:gs pos="0">
                  <a:srgbClr val="000000">
                    <a:alpha val="28910"/>
                  </a:srgbClr>
                </a:gs>
                <a:gs pos="14286">
                  <a:srgbClr val="000000">
                    <a:alpha val="26920"/>
                  </a:srgbClr>
                </a:gs>
                <a:gs pos="28571">
                  <a:srgbClr val="000000">
                    <a:alpha val="21613"/>
                  </a:srgbClr>
                </a:gs>
                <a:gs pos="42857">
                  <a:srgbClr val="000000">
                    <a:alpha val="14762"/>
                  </a:srgbClr>
                </a:gs>
                <a:gs pos="57143">
                  <a:srgbClr val="000000">
                    <a:alpha val="8470"/>
                  </a:srgbClr>
                </a:gs>
                <a:gs pos="71429">
                  <a:srgbClr val="000000">
                    <a:alpha val="4058"/>
                  </a:srgbClr>
                </a:gs>
                <a:gs pos="85714">
                  <a:srgbClr val="000000">
                    <a:alpha val="1625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5400239">
              <a:off x="1041932" y="1280795"/>
              <a:ext cx="34602" cy="34585"/>
            </a:xfrm>
            <a:prstGeom prst="ellipse">
              <a:avLst/>
            </a:prstGeom>
            <a:gradFill>
              <a:gsLst>
                <a:gs pos="0">
                  <a:srgbClr val="D3D3D3">
                    <a:alpha val="20199"/>
                  </a:srgbClr>
                </a:gs>
                <a:gs pos="14286">
                  <a:srgbClr val="D3D3D3">
                    <a:alpha val="18729"/>
                  </a:srgbClr>
                </a:gs>
                <a:gs pos="28571">
                  <a:srgbClr val="D3D3D3">
                    <a:alpha val="14873"/>
                  </a:srgbClr>
                </a:gs>
                <a:gs pos="42857">
                  <a:srgbClr val="D3D3D3">
                    <a:alpha val="10023"/>
                  </a:srgbClr>
                </a:gs>
                <a:gs pos="57143">
                  <a:srgbClr val="D3D3D3">
                    <a:alpha val="5684"/>
                  </a:srgbClr>
                </a:gs>
                <a:gs pos="71429">
                  <a:srgbClr val="D3D3D3">
                    <a:alpha val="2702"/>
                  </a:srgbClr>
                </a:gs>
                <a:gs pos="85714">
                  <a:srgbClr val="D3D3D3">
                    <a:alpha val="1077"/>
                  </a:srgbClr>
                </a:gs>
                <a:gs pos="100000">
                  <a:srgbClr val="D3D3D3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5492472">
              <a:off x="1589104" y="2634763"/>
              <a:ext cx="484343" cy="64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5013815">
              <a:off x="2292642" y="2618300"/>
              <a:ext cx="186738" cy="64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10791388">
              <a:off x="436443" y="581575"/>
              <a:ext cx="62295" cy="17361"/>
            </a:xfrm>
            <a:prstGeom prst="ellipse">
              <a:avLst/>
            </a:prstGeom>
            <a:gradFill>
              <a:gsLst>
                <a:gs pos="0">
                  <a:srgbClr val="C6C5BF">
                    <a:alpha val="20993"/>
                  </a:srgbClr>
                </a:gs>
                <a:gs pos="14286">
                  <a:srgbClr val="C6C5BF">
                    <a:alpha val="19473"/>
                  </a:srgbClr>
                </a:gs>
                <a:gs pos="28571">
                  <a:srgbClr val="C6C5BF">
                    <a:alpha val="15478"/>
                  </a:srgbClr>
                </a:gs>
                <a:gs pos="42857">
                  <a:srgbClr val="C6C5BF">
                    <a:alpha val="10443"/>
                  </a:srgbClr>
                </a:gs>
                <a:gs pos="57143">
                  <a:srgbClr val="C6C5BF">
                    <a:alpha val="5929"/>
                  </a:srgbClr>
                </a:gs>
                <a:gs pos="71429">
                  <a:srgbClr val="C6C5BF">
                    <a:alpha val="2820"/>
                  </a:srgbClr>
                </a:gs>
                <a:gs pos="85714">
                  <a:srgbClr val="C6C5BF">
                    <a:alpha val="1125"/>
                  </a:srgbClr>
                </a:gs>
                <a:gs pos="100000">
                  <a:srgbClr val="C6C5B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5274052">
              <a:off x="469301" y="2198302"/>
              <a:ext cx="68449" cy="17665"/>
            </a:xfrm>
            <a:prstGeom prst="ellipse">
              <a:avLst/>
            </a:prstGeom>
            <a:gradFill>
              <a:gsLst>
                <a:gs pos="0">
                  <a:srgbClr val="A6A4A5">
                    <a:alpha val="19319"/>
                  </a:srgbClr>
                </a:gs>
                <a:gs pos="14286">
                  <a:srgbClr val="A6A4A5">
                    <a:alpha val="17906"/>
                  </a:srgbClr>
                </a:gs>
                <a:gs pos="28571">
                  <a:srgbClr val="A6A4A5">
                    <a:alpha val="14204"/>
                  </a:srgbClr>
                </a:gs>
                <a:gs pos="42857">
                  <a:srgbClr val="A6A4A5">
                    <a:alpha val="9560"/>
                  </a:srgbClr>
                </a:gs>
                <a:gs pos="57143">
                  <a:srgbClr val="A6A4A5">
                    <a:alpha val="5416"/>
                  </a:srgbClr>
                </a:gs>
                <a:gs pos="71429">
                  <a:srgbClr val="A6A4A5">
                    <a:alpha val="2573"/>
                  </a:srgbClr>
                </a:gs>
                <a:gs pos="85714">
                  <a:srgbClr val="A6A4A5">
                    <a:alpha val="1025"/>
                  </a:srgbClr>
                </a:gs>
                <a:gs pos="100000">
                  <a:srgbClr val="A6A4A5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10604535">
              <a:off x="623141" y="7515"/>
              <a:ext cx="335877" cy="51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5212452">
              <a:off x="2168368" y="2970234"/>
              <a:ext cx="506064" cy="74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5976469">
              <a:off x="-73193" y="2912130"/>
              <a:ext cx="396770" cy="44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5452030">
              <a:off x="1238243" y="682819"/>
              <a:ext cx="659435" cy="67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10769523">
              <a:off x="1214814" y="2286331"/>
              <a:ext cx="65657" cy="18186"/>
            </a:xfrm>
            <a:prstGeom prst="ellipse">
              <a:avLst/>
            </a:prstGeom>
            <a:gradFill>
              <a:gsLst>
                <a:gs pos="0">
                  <a:srgbClr val="BAB9B9">
                    <a:alpha val="20383"/>
                  </a:srgbClr>
                </a:gs>
                <a:gs pos="14286">
                  <a:srgbClr val="BAB9B9">
                    <a:alpha val="18901"/>
                  </a:srgbClr>
                </a:gs>
                <a:gs pos="28571">
                  <a:srgbClr val="BAB9B9">
                    <a:alpha val="15013"/>
                  </a:srgbClr>
                </a:gs>
                <a:gs pos="42857">
                  <a:srgbClr val="BAB9B9">
                    <a:alpha val="10120"/>
                  </a:srgbClr>
                </a:gs>
                <a:gs pos="57143">
                  <a:srgbClr val="BAB9B9">
                    <a:alpha val="5741"/>
                  </a:srgbClr>
                </a:gs>
                <a:gs pos="71429">
                  <a:srgbClr val="BAB9B9">
                    <a:alpha val="2729"/>
                  </a:srgbClr>
                </a:gs>
                <a:gs pos="85714">
                  <a:srgbClr val="BAB9B9">
                    <a:alpha val="1088"/>
                  </a:srgbClr>
                </a:gs>
                <a:gs pos="100000">
                  <a:srgbClr val="BAB9B9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10684697">
              <a:off x="1266013" y="552503"/>
              <a:ext cx="408232" cy="59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-9847379">
              <a:off x="307987" y="1246093"/>
              <a:ext cx="157125" cy="89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5808271">
              <a:off x="720392" y="1999276"/>
              <a:ext cx="65734" cy="15931"/>
            </a:xfrm>
            <a:prstGeom prst="ellipse">
              <a:avLst/>
            </a:prstGeom>
            <a:gradFill>
              <a:gsLst>
                <a:gs pos="0">
                  <a:srgbClr val="595C6C">
                    <a:alpha val="14644"/>
                  </a:srgbClr>
                </a:gs>
                <a:gs pos="14286">
                  <a:srgbClr val="595C6C">
                    <a:alpha val="13544"/>
                  </a:srgbClr>
                </a:gs>
                <a:gs pos="28571">
                  <a:srgbClr val="595C6C">
                    <a:alpha val="10685"/>
                  </a:srgbClr>
                </a:gs>
                <a:gs pos="42857">
                  <a:srgbClr val="595C6C">
                    <a:alpha val="7144"/>
                  </a:srgbClr>
                </a:gs>
                <a:gs pos="57143">
                  <a:srgbClr val="595C6C">
                    <a:alpha val="4024"/>
                  </a:srgbClr>
                </a:gs>
                <a:gs pos="71429">
                  <a:srgbClr val="595C6C">
                    <a:alpha val="1904"/>
                  </a:srgbClr>
                </a:gs>
                <a:gs pos="85714">
                  <a:srgbClr val="595C6C">
                    <a:alpha val="757"/>
                  </a:srgbClr>
                </a:gs>
                <a:gs pos="100000">
                  <a:srgbClr val="595C6C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-10721049">
              <a:off x="-201176" y="878484"/>
              <a:ext cx="511971" cy="84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4994718">
              <a:off x="2075140" y="1954338"/>
              <a:ext cx="545625" cy="65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10799604">
              <a:off x="1800860" y="267699"/>
              <a:ext cx="34951" cy="34938"/>
            </a:xfrm>
            <a:prstGeom prst="ellipse">
              <a:avLst/>
            </a:prstGeom>
            <a:gradFill>
              <a:gsLst>
                <a:gs pos="0">
                  <a:srgbClr val="B0AFA6">
                    <a:alpha val="20081"/>
                  </a:srgbClr>
                </a:gs>
                <a:gs pos="14286">
                  <a:srgbClr val="B0AFA6">
                    <a:alpha val="18619"/>
                  </a:srgbClr>
                </a:gs>
                <a:gs pos="28571">
                  <a:srgbClr val="B0AFA6">
                    <a:alpha val="14783"/>
                  </a:srgbClr>
                </a:gs>
                <a:gs pos="42857">
                  <a:srgbClr val="B0AFA6">
                    <a:alpha val="9961"/>
                  </a:srgbClr>
                </a:gs>
                <a:gs pos="57143">
                  <a:srgbClr val="B0AFA6">
                    <a:alpha val="5648"/>
                  </a:srgbClr>
                </a:gs>
                <a:gs pos="71429">
                  <a:srgbClr val="B0AFA6">
                    <a:alpha val="2685"/>
                  </a:srgbClr>
                </a:gs>
                <a:gs pos="85714">
                  <a:srgbClr val="B0AFA6">
                    <a:alpha val="1070"/>
                  </a:srgbClr>
                </a:gs>
                <a:gs pos="100000">
                  <a:srgbClr val="B0AFA6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6794991">
              <a:off x="2643060" y="716777"/>
              <a:ext cx="65836" cy="18279"/>
            </a:xfrm>
            <a:prstGeom prst="ellipse">
              <a:avLst/>
            </a:prstGeom>
            <a:gradFill>
              <a:gsLst>
                <a:gs pos="0">
                  <a:srgbClr val="C1C1BD">
                    <a:alpha val="20367"/>
                  </a:srgbClr>
                </a:gs>
                <a:gs pos="14286">
                  <a:srgbClr val="C1C1BD">
                    <a:alpha val="18886"/>
                  </a:srgbClr>
                </a:gs>
                <a:gs pos="28571">
                  <a:srgbClr val="C1C1BD">
                    <a:alpha val="15001"/>
                  </a:srgbClr>
                </a:gs>
                <a:gs pos="42857">
                  <a:srgbClr val="C1C1BD">
                    <a:alpha val="10112"/>
                  </a:srgbClr>
                </a:gs>
                <a:gs pos="57143">
                  <a:srgbClr val="C1C1BD">
                    <a:alpha val="5736"/>
                  </a:srgbClr>
                </a:gs>
                <a:gs pos="71429">
                  <a:srgbClr val="C1C1BD">
                    <a:alpha val="2727"/>
                  </a:srgbClr>
                </a:gs>
                <a:gs pos="85714">
                  <a:srgbClr val="C1C1BD">
                    <a:alpha val="1087"/>
                  </a:srgbClr>
                </a:gs>
                <a:gs pos="100000">
                  <a:srgbClr val="C1C1BD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4745858">
              <a:off x="3597646" y="2222970"/>
              <a:ext cx="67952" cy="15968"/>
            </a:xfrm>
            <a:prstGeom prst="ellipse">
              <a:avLst/>
            </a:prstGeom>
            <a:gradFill>
              <a:gsLst>
                <a:gs pos="0">
                  <a:srgbClr val="5A6369">
                    <a:alpha val="14608"/>
                  </a:srgbClr>
                </a:gs>
                <a:gs pos="14286">
                  <a:srgbClr val="5A6369">
                    <a:alpha val="13510"/>
                  </a:srgbClr>
                </a:gs>
                <a:gs pos="28571">
                  <a:srgbClr val="5A6369">
                    <a:alpha val="10658"/>
                  </a:srgbClr>
                </a:gs>
                <a:gs pos="42857">
                  <a:srgbClr val="5A6369">
                    <a:alpha val="7125"/>
                  </a:srgbClr>
                </a:gs>
                <a:gs pos="57143">
                  <a:srgbClr val="5A6369">
                    <a:alpha val="4013"/>
                  </a:srgbClr>
                </a:gs>
                <a:gs pos="71429">
                  <a:srgbClr val="5A6369">
                    <a:alpha val="1899"/>
                  </a:srgbClr>
                </a:gs>
                <a:gs pos="85714">
                  <a:srgbClr val="5A6369">
                    <a:alpha val="755"/>
                  </a:srgbClr>
                </a:gs>
                <a:gs pos="100000">
                  <a:srgbClr val="5A6369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5311296">
              <a:off x="1062555" y="1330900"/>
              <a:ext cx="519982" cy="50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10628925">
              <a:off x="1253290" y="2505207"/>
              <a:ext cx="363898" cy="82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3128953">
              <a:off x="2774484" y="1856338"/>
              <a:ext cx="70035" cy="19275"/>
            </a:xfrm>
            <a:prstGeom prst="ellipse">
              <a:avLst/>
            </a:prstGeom>
            <a:gradFill>
              <a:gsLst>
                <a:gs pos="0">
                  <a:srgbClr val="B0B0AF">
                    <a:alpha val="19440"/>
                  </a:srgbClr>
                </a:gs>
                <a:gs pos="14286">
                  <a:srgbClr val="B0B0AF">
                    <a:alpha val="18019"/>
                  </a:srgbClr>
                </a:gs>
                <a:gs pos="28571">
                  <a:srgbClr val="B0B0AF">
                    <a:alpha val="14296"/>
                  </a:srgbClr>
                </a:gs>
                <a:gs pos="42857">
                  <a:srgbClr val="B0B0AF">
                    <a:alpha val="9624"/>
                  </a:srgbClr>
                </a:gs>
                <a:gs pos="57143">
                  <a:srgbClr val="B0B0AF">
                    <a:alpha val="5453"/>
                  </a:srgbClr>
                </a:gs>
                <a:gs pos="71429">
                  <a:srgbClr val="B0B0AF">
                    <a:alpha val="2590"/>
                  </a:srgbClr>
                </a:gs>
                <a:gs pos="85714">
                  <a:srgbClr val="B0B0AF">
                    <a:alpha val="1032"/>
                  </a:srgbClr>
                </a:gs>
                <a:gs pos="100000">
                  <a:srgbClr val="B0B0AF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5401959">
              <a:off x="1927525" y="3531263"/>
              <a:ext cx="416684" cy="10356"/>
            </a:xfrm>
            <a:prstGeom prst="ellipse">
              <a:avLst/>
            </a:prstGeom>
            <a:gradFill>
              <a:gsLst>
                <a:gs pos="0">
                  <a:srgbClr val="000000">
                    <a:alpha val="12958"/>
                  </a:srgbClr>
                </a:gs>
                <a:gs pos="14286">
                  <a:srgbClr val="000000">
                    <a:alpha val="11976"/>
                  </a:srgbClr>
                </a:gs>
                <a:gs pos="28571">
                  <a:srgbClr val="000000">
                    <a:alpha val="9429"/>
                  </a:srgbClr>
                </a:gs>
                <a:gs pos="42857">
                  <a:srgbClr val="000000">
                    <a:alpha val="6290"/>
                  </a:srgbClr>
                </a:gs>
                <a:gs pos="57143">
                  <a:srgbClr val="000000">
                    <a:alpha val="3536"/>
                  </a:srgbClr>
                </a:gs>
                <a:gs pos="71429">
                  <a:srgbClr val="000000">
                    <a:alpha val="1671"/>
                  </a:srgbClr>
                </a:gs>
                <a:gs pos="85714">
                  <a:srgbClr val="000000">
                    <a:alpha val="664"/>
                  </a:srgbClr>
                </a:gs>
                <a:gs pos="100000">
                  <a:srgbClr val="00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008910">
              <a:off x="2319503" y="1471783"/>
              <a:ext cx="479590" cy="560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10427252">
              <a:off x="34288" y="3000970"/>
              <a:ext cx="377421" cy="116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-10492248">
              <a:off x="1646109" y="1870806"/>
              <a:ext cx="64912" cy="14594"/>
            </a:xfrm>
            <a:prstGeom prst="ellipse">
              <a:avLst/>
            </a:prstGeom>
            <a:gradFill>
              <a:gsLst>
                <a:gs pos="0">
                  <a:srgbClr val="5E5D71">
                    <a:alpha val="14746"/>
                  </a:srgbClr>
                </a:gs>
                <a:gs pos="14286">
                  <a:srgbClr val="5E5D71">
                    <a:alpha val="13639"/>
                  </a:srgbClr>
                </a:gs>
                <a:gs pos="28571">
                  <a:srgbClr val="5E5D71">
                    <a:alpha val="10761"/>
                  </a:srgbClr>
                </a:gs>
                <a:gs pos="42857">
                  <a:srgbClr val="5E5D71">
                    <a:alpha val="7196"/>
                  </a:srgbClr>
                </a:gs>
                <a:gs pos="57143">
                  <a:srgbClr val="5E5D71">
                    <a:alpha val="4053"/>
                  </a:srgbClr>
                </a:gs>
                <a:gs pos="71429">
                  <a:srgbClr val="5E5D71">
                    <a:alpha val="1918"/>
                  </a:srgbClr>
                </a:gs>
                <a:gs pos="85714">
                  <a:srgbClr val="5E5D71">
                    <a:alpha val="763"/>
                  </a:srgbClr>
                </a:gs>
                <a:gs pos="100000">
                  <a:srgbClr val="5E5D71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327087">
              <a:off x="1594363" y="3208623"/>
              <a:ext cx="521432" cy="80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4658597">
              <a:off x="2998548" y="1091201"/>
              <a:ext cx="420319" cy="48345"/>
            </a:xfrm>
            <a:prstGeom prst="ellipse">
              <a:avLst/>
            </a:prstGeom>
            <a:gradFill>
              <a:gsLst>
                <a:gs pos="0">
                  <a:srgbClr val="FFFFFF">
                    <a:alpha val="28908"/>
                  </a:srgbClr>
                </a:gs>
                <a:gs pos="14286">
                  <a:srgbClr val="FFFFFF">
                    <a:alpha val="26918"/>
                  </a:srgbClr>
                </a:gs>
                <a:gs pos="28571">
                  <a:srgbClr val="FFFFFF">
                    <a:alpha val="21611"/>
                  </a:srgbClr>
                </a:gs>
                <a:gs pos="42857">
                  <a:srgbClr val="FFFFFF">
                    <a:alpha val="14761"/>
                  </a:srgbClr>
                </a:gs>
                <a:gs pos="57143">
                  <a:srgbClr val="FFFFFF">
                    <a:alpha val="8469"/>
                  </a:srgbClr>
                </a:gs>
                <a:gs pos="71429">
                  <a:srgbClr val="FFFFFF">
                    <a:alpha val="4058"/>
                  </a:srgbClr>
                </a:gs>
                <a:gs pos="85714">
                  <a:srgbClr val="FFFFFF">
                    <a:alpha val="1625"/>
                  </a:srgbClr>
                </a:gs>
                <a:gs pos="100000">
                  <a:srgbClr val="FFFFFF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4413921">
              <a:off x="3374610" y="948992"/>
              <a:ext cx="63880" cy="14223"/>
            </a:xfrm>
            <a:prstGeom prst="ellipse">
              <a:avLst/>
            </a:prstGeom>
            <a:gradFill>
              <a:gsLst>
                <a:gs pos="0">
                  <a:srgbClr val="6E6973">
                    <a:alpha val="14991"/>
                  </a:srgbClr>
                </a:gs>
                <a:gs pos="14286">
                  <a:srgbClr val="6E6973">
                    <a:alpha val="13867"/>
                  </a:srgbClr>
                </a:gs>
                <a:gs pos="28571">
                  <a:srgbClr val="6E6973">
                    <a:alpha val="10944"/>
                  </a:srgbClr>
                </a:gs>
                <a:gs pos="42857">
                  <a:srgbClr val="6E6973">
                    <a:alpha val="7321"/>
                  </a:srgbClr>
                </a:gs>
                <a:gs pos="57143">
                  <a:srgbClr val="6E6973">
                    <a:alpha val="4125"/>
                  </a:srgbClr>
                </a:gs>
                <a:gs pos="71429">
                  <a:srgbClr val="6E6973">
                    <a:alpha val="1953"/>
                  </a:srgbClr>
                </a:gs>
                <a:gs pos="85714">
                  <a:srgbClr val="6E6973">
                    <a:alpha val="777"/>
                  </a:srgbClr>
                </a:gs>
                <a:gs pos="100000">
                  <a:srgbClr val="6E6973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5472084">
              <a:off x="1535016" y="2602867"/>
              <a:ext cx="68247" cy="19324"/>
            </a:xfrm>
            <a:prstGeom prst="ellipse">
              <a:avLst/>
            </a:prstGeom>
            <a:gradFill>
              <a:gsLst>
                <a:gs pos="0">
                  <a:srgbClr val="B3C0B9">
                    <a:alpha val="19422"/>
                  </a:srgbClr>
                </a:gs>
                <a:gs pos="14286">
                  <a:srgbClr val="B3C0B9">
                    <a:alpha val="18003"/>
                  </a:srgbClr>
                </a:gs>
                <a:gs pos="28571">
                  <a:srgbClr val="B3C0B9">
                    <a:alpha val="14282"/>
                  </a:srgbClr>
                </a:gs>
                <a:gs pos="42857">
                  <a:srgbClr val="B3C0B9">
                    <a:alpha val="9614"/>
                  </a:srgbClr>
                </a:gs>
                <a:gs pos="57143">
                  <a:srgbClr val="B3C0B9">
                    <a:alpha val="5447"/>
                  </a:srgbClr>
                </a:gs>
                <a:gs pos="71429">
                  <a:srgbClr val="B3C0B9">
                    <a:alpha val="2588"/>
                  </a:srgbClr>
                </a:gs>
                <a:gs pos="85714">
                  <a:srgbClr val="B3C0B9">
                    <a:alpha val="1031"/>
                  </a:srgbClr>
                </a:gs>
                <a:gs pos="100000">
                  <a:srgbClr val="B3C0B9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5314688">
              <a:off x="2214123" y="669582"/>
              <a:ext cx="68041" cy="18723"/>
            </a:xfrm>
            <a:prstGeom prst="ellipse">
              <a:avLst/>
            </a:prstGeom>
            <a:gradFill>
              <a:gsLst>
                <a:gs pos="0">
                  <a:srgbClr val="BEBBB8">
                    <a:alpha val="19804"/>
                  </a:srgbClr>
                </a:gs>
                <a:gs pos="14286">
                  <a:srgbClr val="BEBBB8">
                    <a:alpha val="18360"/>
                  </a:srgbClr>
                </a:gs>
                <a:gs pos="28571">
                  <a:srgbClr val="BEBBB8">
                    <a:alpha val="14572"/>
                  </a:srgbClr>
                </a:gs>
                <a:gs pos="42857">
                  <a:srgbClr val="BEBBB8">
                    <a:alpha val="9815"/>
                  </a:srgbClr>
                </a:gs>
                <a:gs pos="57143">
                  <a:srgbClr val="BEBBB8">
                    <a:alpha val="5564"/>
                  </a:srgbClr>
                </a:gs>
                <a:gs pos="71429">
                  <a:srgbClr val="BEBBB8">
                    <a:alpha val="2644"/>
                  </a:srgbClr>
                </a:gs>
                <a:gs pos="85714">
                  <a:srgbClr val="BEBBB8">
                    <a:alpha val="1054"/>
                  </a:srgbClr>
                </a:gs>
                <a:gs pos="100000">
                  <a:srgbClr val="BEBBB8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5752805">
              <a:off x="1540870" y="2506297"/>
              <a:ext cx="68015" cy="19129"/>
            </a:xfrm>
            <a:prstGeom prst="ellipse">
              <a:avLst/>
            </a:prstGeom>
            <a:gradFill>
              <a:gsLst>
                <a:gs pos="0">
                  <a:srgbClr val="84838D">
                    <a:alpha val="15092"/>
                  </a:srgbClr>
                </a:gs>
                <a:gs pos="14286">
                  <a:srgbClr val="84838D">
                    <a:alpha val="13961"/>
                  </a:srgbClr>
                </a:gs>
                <a:gs pos="28571">
                  <a:srgbClr val="84838D">
                    <a:alpha val="11019"/>
                  </a:srgbClr>
                </a:gs>
                <a:gs pos="42857">
                  <a:srgbClr val="84838D">
                    <a:alpha val="7372"/>
                  </a:srgbClr>
                </a:gs>
                <a:gs pos="57143">
                  <a:srgbClr val="84838D">
                    <a:alpha val="4155"/>
                  </a:srgbClr>
                </a:gs>
                <a:gs pos="71429">
                  <a:srgbClr val="84838D">
                    <a:alpha val="1967"/>
                  </a:srgbClr>
                </a:gs>
                <a:gs pos="85714">
                  <a:srgbClr val="84838D">
                    <a:alpha val="782"/>
                  </a:srgbClr>
                </a:gs>
                <a:gs pos="100000">
                  <a:srgbClr val="84838D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-10227863">
              <a:off x="1039080" y="3283275"/>
              <a:ext cx="69428" cy="19113"/>
            </a:xfrm>
            <a:prstGeom prst="ellipse">
              <a:avLst/>
            </a:prstGeom>
            <a:gradFill>
              <a:gsLst>
                <a:gs pos="0">
                  <a:srgbClr val="C8C8C9">
                    <a:alpha val="19667"/>
                  </a:srgbClr>
                </a:gs>
                <a:gs pos="14286">
                  <a:srgbClr val="C8C8C9">
                    <a:alpha val="18232"/>
                  </a:srgbClr>
                </a:gs>
                <a:gs pos="28571">
                  <a:srgbClr val="C8C8C9">
                    <a:alpha val="14468"/>
                  </a:srgbClr>
                </a:gs>
                <a:gs pos="42857">
                  <a:srgbClr val="C8C8C9">
                    <a:alpha val="9743"/>
                  </a:srgbClr>
                </a:gs>
                <a:gs pos="57143">
                  <a:srgbClr val="C8C8C9">
                    <a:alpha val="5522"/>
                  </a:srgbClr>
                </a:gs>
                <a:gs pos="71429">
                  <a:srgbClr val="C8C8C9">
                    <a:alpha val="2624"/>
                  </a:srgbClr>
                </a:gs>
                <a:gs pos="85714">
                  <a:srgbClr val="C8C8C9">
                    <a:alpha val="1046"/>
                  </a:srgbClr>
                </a:gs>
                <a:gs pos="100000">
                  <a:srgbClr val="C8C8C9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4914406">
              <a:off x="3499231" y="1492302"/>
              <a:ext cx="69380" cy="18512"/>
            </a:xfrm>
            <a:prstGeom prst="ellipse">
              <a:avLst/>
            </a:prstGeom>
            <a:gradFill>
              <a:gsLst>
                <a:gs pos="0">
                  <a:srgbClr val="ACA9AA">
                    <a:alpha val="19412"/>
                  </a:srgbClr>
                </a:gs>
                <a:gs pos="14286">
                  <a:srgbClr val="ACA9AA">
                    <a:alpha val="17993"/>
                  </a:srgbClr>
                </a:gs>
                <a:gs pos="28571">
                  <a:srgbClr val="ACA9AA">
                    <a:alpha val="14274"/>
                  </a:srgbClr>
                </a:gs>
                <a:gs pos="42857">
                  <a:srgbClr val="ACA9AA">
                    <a:alpha val="9609"/>
                  </a:srgbClr>
                </a:gs>
                <a:gs pos="57143">
                  <a:srgbClr val="ACA9AA">
                    <a:alpha val="5444"/>
                  </a:srgbClr>
                </a:gs>
                <a:gs pos="71429">
                  <a:srgbClr val="ACA9AA">
                    <a:alpha val="2586"/>
                  </a:srgbClr>
                </a:gs>
                <a:gs pos="85714">
                  <a:srgbClr val="ACA9AA">
                    <a:alpha val="1031"/>
                  </a:srgbClr>
                </a:gs>
                <a:gs pos="100000">
                  <a:srgbClr val="ACA9AA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7493901">
              <a:off x="98364" y="905141"/>
              <a:ext cx="65235" cy="18144"/>
            </a:xfrm>
            <a:prstGeom prst="ellipse">
              <a:avLst/>
            </a:prstGeom>
            <a:gradFill>
              <a:gsLst>
                <a:gs pos="0">
                  <a:srgbClr val="C5C4BD">
                    <a:alpha val="20459"/>
                  </a:srgbClr>
                </a:gs>
                <a:gs pos="14286">
                  <a:srgbClr val="C5C4BD">
                    <a:alpha val="18972"/>
                  </a:srgbClr>
                </a:gs>
                <a:gs pos="28571">
                  <a:srgbClr val="C5C4BD">
                    <a:alpha val="15070"/>
                  </a:srgbClr>
                </a:gs>
                <a:gs pos="42857">
                  <a:srgbClr val="C5C4BD">
                    <a:alpha val="10160"/>
                  </a:srgbClr>
                </a:gs>
                <a:gs pos="57143">
                  <a:srgbClr val="C5C4BD">
                    <a:alpha val="5764"/>
                  </a:srgbClr>
                </a:gs>
                <a:gs pos="71429">
                  <a:srgbClr val="C5C4BD">
                    <a:alpha val="2741"/>
                  </a:srgbClr>
                </a:gs>
                <a:gs pos="85714">
                  <a:srgbClr val="C5C4BD">
                    <a:alpha val="1093"/>
                  </a:srgbClr>
                </a:gs>
                <a:gs pos="100000">
                  <a:srgbClr val="C5C4BD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5291184">
              <a:off x="1575901" y="2750425"/>
              <a:ext cx="596594" cy="36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10226894">
              <a:off x="1940372" y="260318"/>
              <a:ext cx="61794" cy="17260"/>
            </a:xfrm>
            <a:prstGeom prst="ellipse">
              <a:avLst/>
            </a:prstGeom>
            <a:gradFill>
              <a:gsLst>
                <a:gs pos="0">
                  <a:srgbClr val="C0C0BD">
                    <a:alpha val="21093"/>
                  </a:srgbClr>
                </a:gs>
                <a:gs pos="14286">
                  <a:srgbClr val="C0C0BD">
                    <a:alpha val="19566"/>
                  </a:srgbClr>
                </a:gs>
                <a:gs pos="28571">
                  <a:srgbClr val="C0C0BD">
                    <a:alpha val="15554"/>
                  </a:srgbClr>
                </a:gs>
                <a:gs pos="42857">
                  <a:srgbClr val="C0C0BD">
                    <a:alpha val="10496"/>
                  </a:srgbClr>
                </a:gs>
                <a:gs pos="57143">
                  <a:srgbClr val="C0C0BD">
                    <a:alpha val="5960"/>
                  </a:srgbClr>
                </a:gs>
                <a:gs pos="71429">
                  <a:srgbClr val="C0C0BD">
                    <a:alpha val="2835"/>
                  </a:srgbClr>
                </a:gs>
                <a:gs pos="85714">
                  <a:srgbClr val="C0C0BD">
                    <a:alpha val="1131"/>
                  </a:srgbClr>
                </a:gs>
                <a:gs pos="100000">
                  <a:srgbClr val="C0C0BD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319160">
              <a:off x="1601168" y="3460944"/>
              <a:ext cx="544188" cy="53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5058376">
              <a:off x="2555158" y="1861167"/>
              <a:ext cx="67302" cy="14298"/>
            </a:xfrm>
            <a:prstGeom prst="ellipse">
              <a:avLst/>
            </a:prstGeom>
            <a:gradFill>
              <a:gsLst>
                <a:gs pos="0">
                  <a:srgbClr val="787B85">
                    <a:alpha val="14966"/>
                  </a:srgbClr>
                </a:gs>
                <a:gs pos="14286">
                  <a:srgbClr val="787B85">
                    <a:alpha val="13844"/>
                  </a:srgbClr>
                </a:gs>
                <a:gs pos="28571">
                  <a:srgbClr val="787B85">
                    <a:alpha val="10925"/>
                  </a:srgbClr>
                </a:gs>
                <a:gs pos="42857">
                  <a:srgbClr val="787B85">
                    <a:alpha val="7308"/>
                  </a:srgbClr>
                </a:gs>
                <a:gs pos="57143">
                  <a:srgbClr val="787B85">
                    <a:alpha val="4118"/>
                  </a:srgbClr>
                </a:gs>
                <a:gs pos="71429">
                  <a:srgbClr val="787B85">
                    <a:alpha val="1949"/>
                  </a:srgbClr>
                </a:gs>
                <a:gs pos="85714">
                  <a:srgbClr val="787B85">
                    <a:alpha val="775"/>
                  </a:srgbClr>
                </a:gs>
                <a:gs pos="100000">
                  <a:srgbClr val="787B85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10685597">
              <a:off x="2545811" y="3554836"/>
              <a:ext cx="66830" cy="16585"/>
            </a:xfrm>
            <a:prstGeom prst="ellipse">
              <a:avLst/>
            </a:prstGeom>
            <a:gradFill>
              <a:gsLst>
                <a:gs pos="0">
                  <a:srgbClr val="3A3A3A">
                    <a:alpha val="16375"/>
                  </a:srgbClr>
                </a:gs>
                <a:gs pos="14286">
                  <a:srgbClr val="3A3A3A">
                    <a:alpha val="15157"/>
                  </a:srgbClr>
                </a:gs>
                <a:gs pos="28571">
                  <a:srgbClr val="3A3A3A">
                    <a:alpha val="11981"/>
                  </a:srgbClr>
                </a:gs>
                <a:gs pos="42857">
                  <a:srgbClr val="3A3A3A">
                    <a:alpha val="8030"/>
                  </a:srgbClr>
                </a:gs>
                <a:gs pos="57143">
                  <a:srgbClr val="3A3A3A">
                    <a:alpha val="4533"/>
                  </a:srgbClr>
                </a:gs>
                <a:gs pos="71429">
                  <a:srgbClr val="3A3A3A">
                    <a:alpha val="2148"/>
                  </a:srgbClr>
                </a:gs>
                <a:gs pos="85714">
                  <a:srgbClr val="3A3A3A">
                    <a:alpha val="855"/>
                  </a:srgbClr>
                </a:gs>
                <a:gs pos="100000">
                  <a:srgbClr val="3A3A3A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5765182">
              <a:off x="262751" y="1629657"/>
              <a:ext cx="558635" cy="33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414729">
              <a:off x="601960" y="1365757"/>
              <a:ext cx="455479" cy="64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10666630">
              <a:off x="950742" y="1401214"/>
              <a:ext cx="458768" cy="747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644998">
              <a:off x="478444" y="2883174"/>
              <a:ext cx="540074" cy="36781"/>
            </a:xfrm>
            <a:prstGeom prst="ellipse">
              <a:avLst/>
            </a:prstGeom>
            <a:gradFill>
              <a:gsLst>
                <a:gs pos="0">
                  <a:srgbClr val="000000">
                    <a:alpha val="26369"/>
                  </a:srgbClr>
                </a:gs>
                <a:gs pos="14286">
                  <a:srgbClr val="000000">
                    <a:alpha val="24523"/>
                  </a:srgbClr>
                </a:gs>
                <a:gs pos="28571">
                  <a:srgbClr val="000000">
                    <a:alpha val="19623"/>
                  </a:srgbClr>
                </a:gs>
                <a:gs pos="42857">
                  <a:srgbClr val="000000">
                    <a:alpha val="13349"/>
                  </a:srgbClr>
                </a:gs>
                <a:gs pos="57143">
                  <a:srgbClr val="000000">
                    <a:alpha val="7632"/>
                  </a:srgbClr>
                </a:gs>
                <a:gs pos="71429">
                  <a:srgbClr val="000000">
                    <a:alpha val="3648"/>
                  </a:srgbClr>
                </a:gs>
                <a:gs pos="85714">
                  <a:srgbClr val="000000">
                    <a:alpha val="1459"/>
                  </a:srgbClr>
                </a:gs>
                <a:gs pos="100000">
                  <a:srgbClr val="00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10479251">
              <a:off x="18615" y="2255662"/>
              <a:ext cx="262589" cy="80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10265011">
              <a:off x="1993633" y="1313249"/>
              <a:ext cx="64897" cy="18039"/>
            </a:xfrm>
            <a:prstGeom prst="ellipse">
              <a:avLst/>
            </a:prstGeom>
            <a:gradFill>
              <a:gsLst>
                <a:gs pos="0">
                  <a:srgbClr val="C3C3C1">
                    <a:alpha val="20544"/>
                  </a:srgbClr>
                </a:gs>
                <a:gs pos="14286">
                  <a:srgbClr val="C3C3C1">
                    <a:alpha val="19052"/>
                  </a:srgbClr>
                </a:gs>
                <a:gs pos="28571">
                  <a:srgbClr val="C3C3C1">
                    <a:alpha val="15135"/>
                  </a:srgbClr>
                </a:gs>
                <a:gs pos="42857">
                  <a:srgbClr val="C3C3C1">
                    <a:alpha val="10205"/>
                  </a:srgbClr>
                </a:gs>
                <a:gs pos="57143">
                  <a:srgbClr val="C3C3C1">
                    <a:alpha val="5790"/>
                  </a:srgbClr>
                </a:gs>
                <a:gs pos="71429">
                  <a:srgbClr val="C3C3C1">
                    <a:alpha val="2753"/>
                  </a:srgbClr>
                </a:gs>
                <a:gs pos="85714">
                  <a:srgbClr val="C3C3C1">
                    <a:alpha val="1098"/>
                  </a:srgbClr>
                </a:gs>
                <a:gs pos="100000">
                  <a:srgbClr val="C3C3C1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10794528">
              <a:off x="2540295" y="2702400"/>
              <a:ext cx="529483" cy="110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5860608">
              <a:off x="815571" y="1169804"/>
              <a:ext cx="66263" cy="19450"/>
            </a:xfrm>
            <a:prstGeom prst="ellipse">
              <a:avLst/>
            </a:prstGeom>
            <a:gradFill>
              <a:gsLst>
                <a:gs pos="0">
                  <a:srgbClr val="B3B5B4">
                    <a:alpha val="19227"/>
                  </a:srgbClr>
                </a:gs>
                <a:gs pos="14286">
                  <a:srgbClr val="B3B5B4">
                    <a:alpha val="17820"/>
                  </a:srgbClr>
                </a:gs>
                <a:gs pos="28571">
                  <a:srgbClr val="B3B5B4">
                    <a:alpha val="14134"/>
                  </a:srgbClr>
                </a:gs>
                <a:gs pos="42857">
                  <a:srgbClr val="B3B5B4">
                    <a:alpha val="9512"/>
                  </a:srgbClr>
                </a:gs>
                <a:gs pos="57143">
                  <a:srgbClr val="B3B5B4">
                    <a:alpha val="5388"/>
                  </a:srgbClr>
                </a:gs>
                <a:gs pos="71429">
                  <a:srgbClr val="B3B5B4">
                    <a:alpha val="2559"/>
                  </a:srgbClr>
                </a:gs>
                <a:gs pos="85714">
                  <a:srgbClr val="B3B5B4">
                    <a:alpha val="1020"/>
                  </a:srgbClr>
                </a:gs>
                <a:gs pos="100000">
                  <a:srgbClr val="B3B5B4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10561593">
              <a:off x="682553" y="2054403"/>
              <a:ext cx="475547" cy="692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10628416">
              <a:off x="1177192" y="92888"/>
              <a:ext cx="70231" cy="19392"/>
            </a:xfrm>
            <a:prstGeom prst="ellipse">
              <a:avLst/>
            </a:prstGeom>
            <a:gradFill>
              <a:gsLst>
                <a:gs pos="0">
                  <a:srgbClr val="B0B3AA">
                    <a:alpha val="19531"/>
                  </a:srgbClr>
                </a:gs>
                <a:gs pos="14286">
                  <a:srgbClr val="B0B3AA">
                    <a:alpha val="18104"/>
                  </a:srgbClr>
                </a:gs>
                <a:gs pos="28571">
                  <a:srgbClr val="B0B3AA">
                    <a:alpha val="14365"/>
                  </a:srgbClr>
                </a:gs>
                <a:gs pos="42857">
                  <a:srgbClr val="B0B3AA">
                    <a:alpha val="9671"/>
                  </a:srgbClr>
                </a:gs>
                <a:gs pos="57143">
                  <a:srgbClr val="B0B3AA">
                    <a:alpha val="5480"/>
                  </a:srgbClr>
                </a:gs>
                <a:gs pos="71429">
                  <a:srgbClr val="B0B3AA">
                    <a:alpha val="2604"/>
                  </a:srgbClr>
                </a:gs>
                <a:gs pos="85714">
                  <a:srgbClr val="B0B3AA">
                    <a:alpha val="1038"/>
                  </a:srgbClr>
                </a:gs>
                <a:gs pos="100000">
                  <a:srgbClr val="B0B3AA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10688518">
              <a:off x="706656" y="2052586"/>
              <a:ext cx="357692" cy="74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5296590">
              <a:off x="1547304" y="1178765"/>
              <a:ext cx="497497" cy="312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9802901">
              <a:off x="3337068" y="2329659"/>
              <a:ext cx="69687" cy="14948"/>
            </a:xfrm>
            <a:prstGeom prst="ellipse">
              <a:avLst/>
            </a:prstGeom>
            <a:gradFill>
              <a:gsLst>
                <a:gs pos="0">
                  <a:srgbClr val="767872">
                    <a:alpha val="14461"/>
                  </a:srgbClr>
                </a:gs>
                <a:gs pos="14286">
                  <a:srgbClr val="767872">
                    <a:alpha val="13374"/>
                  </a:srgbClr>
                </a:gs>
                <a:gs pos="28571">
                  <a:srgbClr val="767872">
                    <a:alpha val="10548"/>
                  </a:srgbClr>
                </a:gs>
                <a:gs pos="42857">
                  <a:srgbClr val="767872">
                    <a:alpha val="7051"/>
                  </a:srgbClr>
                </a:gs>
                <a:gs pos="57143">
                  <a:srgbClr val="767872">
                    <a:alpha val="3971"/>
                  </a:srgbClr>
                </a:gs>
                <a:gs pos="71429">
                  <a:srgbClr val="767872">
                    <a:alpha val="1879"/>
                  </a:srgbClr>
                </a:gs>
                <a:gs pos="85714">
                  <a:srgbClr val="767872">
                    <a:alpha val="747"/>
                  </a:srgbClr>
                </a:gs>
                <a:gs pos="100000">
                  <a:srgbClr val="767872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4971428">
              <a:off x="2954577" y="3238520"/>
              <a:ext cx="66824" cy="16797"/>
            </a:xfrm>
            <a:prstGeom prst="ellipse">
              <a:avLst/>
            </a:prstGeom>
            <a:gradFill>
              <a:gsLst>
                <a:gs pos="0">
                  <a:srgbClr val="88898B">
                    <a:alpha val="14248"/>
                  </a:srgbClr>
                </a:gs>
                <a:gs pos="14286">
                  <a:srgbClr val="88898B">
                    <a:alpha val="13175"/>
                  </a:srgbClr>
                </a:gs>
                <a:gs pos="28571">
                  <a:srgbClr val="88898B">
                    <a:alpha val="10389"/>
                  </a:srgbClr>
                </a:gs>
                <a:gs pos="42857">
                  <a:srgbClr val="88898B">
                    <a:alpha val="6942"/>
                  </a:srgbClr>
                </a:gs>
                <a:gs pos="57143">
                  <a:srgbClr val="88898B">
                    <a:alpha val="3908"/>
                  </a:srgbClr>
                </a:gs>
                <a:gs pos="71429">
                  <a:srgbClr val="88898B">
                    <a:alpha val="1849"/>
                  </a:srgbClr>
                </a:gs>
                <a:gs pos="85714">
                  <a:srgbClr val="88898B">
                    <a:alpha val="735"/>
                  </a:srgbClr>
                </a:gs>
                <a:gs pos="100000">
                  <a:srgbClr val="88898B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8766269">
              <a:off x="531789" y="1277717"/>
              <a:ext cx="64103" cy="17843"/>
            </a:xfrm>
            <a:prstGeom prst="ellipse">
              <a:avLst/>
            </a:prstGeom>
            <a:gradFill>
              <a:gsLst>
                <a:gs pos="0">
                  <a:srgbClr val="D5D5D5">
                    <a:alpha val="20666"/>
                  </a:srgbClr>
                </a:gs>
                <a:gs pos="14286">
                  <a:srgbClr val="D5D5D5">
                    <a:alpha val="19167"/>
                  </a:srgbClr>
                </a:gs>
                <a:gs pos="28571">
                  <a:srgbClr val="D5D5D5">
                    <a:alpha val="15229"/>
                  </a:srgbClr>
                </a:gs>
                <a:gs pos="42857">
                  <a:srgbClr val="D5D5D5">
                    <a:alpha val="10270"/>
                  </a:srgbClr>
                </a:gs>
                <a:gs pos="57143">
                  <a:srgbClr val="D5D5D5">
                    <a:alpha val="5828"/>
                  </a:srgbClr>
                </a:gs>
                <a:gs pos="71429">
                  <a:srgbClr val="D5D5D5">
                    <a:alpha val="2772"/>
                  </a:srgbClr>
                </a:gs>
                <a:gs pos="85714">
                  <a:srgbClr val="D5D5D5">
                    <a:alpha val="1105"/>
                  </a:srgbClr>
                </a:gs>
                <a:gs pos="100000">
                  <a:srgbClr val="D5D5D5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10799827">
              <a:off x="3071693" y="3062181"/>
              <a:ext cx="66403" cy="66384"/>
            </a:xfrm>
            <a:prstGeom prst="ellipse">
              <a:avLst/>
            </a:prstGeom>
            <a:gradFill>
              <a:gsLst>
                <a:gs pos="0">
                  <a:srgbClr val="CBCBCA">
                    <a:alpha val="15526"/>
                  </a:srgbClr>
                </a:gs>
                <a:gs pos="14286">
                  <a:srgbClr val="CBCBCA">
                    <a:alpha val="14365"/>
                  </a:srgbClr>
                </a:gs>
                <a:gs pos="28571">
                  <a:srgbClr val="CBCBCA">
                    <a:alpha val="11344"/>
                  </a:srgbClr>
                </a:gs>
                <a:gs pos="42857">
                  <a:srgbClr val="CBCBCA">
                    <a:alpha val="7594"/>
                  </a:srgbClr>
                </a:gs>
                <a:gs pos="57143">
                  <a:srgbClr val="CBCBCA">
                    <a:alpha val="4282"/>
                  </a:srgbClr>
                </a:gs>
                <a:gs pos="71429">
                  <a:srgbClr val="CBCBCA">
                    <a:alpha val="2028"/>
                  </a:srgbClr>
                </a:gs>
                <a:gs pos="85714">
                  <a:srgbClr val="CBCBCA">
                    <a:alpha val="807"/>
                  </a:srgbClr>
                </a:gs>
                <a:gs pos="100000">
                  <a:srgbClr val="CBCBCA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5242026">
              <a:off x="1560205" y="174220"/>
              <a:ext cx="66858" cy="15625"/>
            </a:xfrm>
            <a:prstGeom prst="ellipse">
              <a:avLst/>
            </a:prstGeom>
            <a:gradFill>
              <a:gsLst>
                <a:gs pos="0">
                  <a:srgbClr val="494D55">
                    <a:alpha val="14835"/>
                  </a:srgbClr>
                </a:gs>
                <a:gs pos="14286">
                  <a:srgbClr val="494D55">
                    <a:alpha val="13721"/>
                  </a:srgbClr>
                </a:gs>
                <a:gs pos="28571">
                  <a:srgbClr val="494D55">
                    <a:alpha val="10827"/>
                  </a:srgbClr>
                </a:gs>
                <a:gs pos="42857">
                  <a:srgbClr val="494D55">
                    <a:alpha val="7241"/>
                  </a:srgbClr>
                </a:gs>
                <a:gs pos="57143">
                  <a:srgbClr val="494D55">
                    <a:alpha val="4079"/>
                  </a:srgbClr>
                </a:gs>
                <a:gs pos="71429">
                  <a:srgbClr val="494D55">
                    <a:alpha val="1931"/>
                  </a:srgbClr>
                </a:gs>
                <a:gs pos="85714">
                  <a:srgbClr val="494D55">
                    <a:alpha val="768"/>
                  </a:srgbClr>
                </a:gs>
                <a:gs pos="100000">
                  <a:srgbClr val="494D55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10462935">
              <a:off x="287156" y="2989081"/>
              <a:ext cx="160227" cy="134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5102717">
              <a:off x="2337259" y="3171675"/>
              <a:ext cx="758668" cy="55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4996984">
              <a:off x="2685456" y="2341953"/>
              <a:ext cx="430466" cy="71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10729346">
              <a:off x="1182609" y="2286219"/>
              <a:ext cx="70299" cy="16426"/>
            </a:xfrm>
            <a:prstGeom prst="ellipse">
              <a:avLst/>
            </a:prstGeom>
            <a:gradFill>
              <a:gsLst>
                <a:gs pos="0">
                  <a:srgbClr val="6F6E6D">
                    <a:alpha val="14413"/>
                  </a:srgbClr>
                </a:gs>
                <a:gs pos="14286">
                  <a:srgbClr val="6F6E6D">
                    <a:alpha val="13329"/>
                  </a:srgbClr>
                </a:gs>
                <a:gs pos="28571">
                  <a:srgbClr val="6F6E6D">
                    <a:alpha val="10512"/>
                  </a:srgbClr>
                </a:gs>
                <a:gs pos="42857">
                  <a:srgbClr val="6F6E6D">
                    <a:alpha val="7026"/>
                  </a:srgbClr>
                </a:gs>
                <a:gs pos="57143">
                  <a:srgbClr val="6F6E6D">
                    <a:alpha val="3956"/>
                  </a:srgbClr>
                </a:gs>
                <a:gs pos="71429">
                  <a:srgbClr val="6F6E6D">
                    <a:alpha val="1872"/>
                  </a:srgbClr>
                </a:gs>
                <a:gs pos="85714">
                  <a:srgbClr val="6F6E6D">
                    <a:alpha val="744"/>
                  </a:srgbClr>
                </a:gs>
                <a:gs pos="100000">
                  <a:srgbClr val="6F6E6D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-10603446">
              <a:off x="491791" y="1057631"/>
              <a:ext cx="490384" cy="65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5364219">
              <a:off x="2589146" y="2347961"/>
              <a:ext cx="66518" cy="15330"/>
            </a:xfrm>
            <a:prstGeom prst="ellipse">
              <a:avLst/>
            </a:prstGeom>
            <a:gradFill>
              <a:gsLst>
                <a:gs pos="0">
                  <a:srgbClr val="57595D">
                    <a:alpha val="14403"/>
                  </a:srgbClr>
                </a:gs>
                <a:gs pos="14286">
                  <a:srgbClr val="57595D">
                    <a:alpha val="13319"/>
                  </a:srgbClr>
                </a:gs>
                <a:gs pos="28571">
                  <a:srgbClr val="57595D">
                    <a:alpha val="10505"/>
                  </a:srgbClr>
                </a:gs>
                <a:gs pos="42857">
                  <a:srgbClr val="57595D">
                    <a:alpha val="7021"/>
                  </a:srgbClr>
                </a:gs>
                <a:gs pos="57143">
                  <a:srgbClr val="57595D">
                    <a:alpha val="3953"/>
                  </a:srgbClr>
                </a:gs>
                <a:gs pos="71429">
                  <a:srgbClr val="57595D">
                    <a:alpha val="1870"/>
                  </a:srgbClr>
                </a:gs>
                <a:gs pos="85714">
                  <a:srgbClr val="57595D">
                    <a:alpha val="744"/>
                  </a:srgbClr>
                </a:gs>
                <a:gs pos="100000">
                  <a:srgbClr val="57595D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3498551">
              <a:off x="1480739" y="2716833"/>
              <a:ext cx="232407" cy="83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5399569">
              <a:off x="1774777" y="379597"/>
              <a:ext cx="70735" cy="19721"/>
            </a:xfrm>
            <a:prstGeom prst="ellipse">
              <a:avLst/>
            </a:prstGeom>
            <a:gradFill>
              <a:gsLst>
                <a:gs pos="0">
                  <a:srgbClr val="1A1A33">
                    <a:alpha val="19143"/>
                  </a:srgbClr>
                </a:gs>
                <a:gs pos="14286">
                  <a:srgbClr val="1A1A33">
                    <a:alpha val="17741"/>
                  </a:srgbClr>
                </a:gs>
                <a:gs pos="28571">
                  <a:srgbClr val="1A1A33">
                    <a:alpha val="14070"/>
                  </a:srgbClr>
                </a:gs>
                <a:gs pos="42857">
                  <a:srgbClr val="1A1A33">
                    <a:alpha val="9468"/>
                  </a:srgbClr>
                </a:gs>
                <a:gs pos="57143">
                  <a:srgbClr val="1A1A33">
                    <a:alpha val="5362"/>
                  </a:srgbClr>
                </a:gs>
                <a:gs pos="71429">
                  <a:srgbClr val="1A1A33">
                    <a:alpha val="2547"/>
                  </a:srgbClr>
                </a:gs>
                <a:gs pos="85714">
                  <a:srgbClr val="1A1A33">
                    <a:alpha val="1015"/>
                  </a:srgbClr>
                </a:gs>
                <a:gs pos="100000">
                  <a:srgbClr val="1A1A33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4931220">
              <a:off x="2790432" y="1936346"/>
              <a:ext cx="616641" cy="54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10683112">
              <a:off x="2442134" y="2546106"/>
              <a:ext cx="67390" cy="18665"/>
            </a:xfrm>
            <a:prstGeom prst="ellipse">
              <a:avLst/>
            </a:prstGeom>
            <a:gradFill>
              <a:gsLst>
                <a:gs pos="0">
                  <a:srgbClr val="C9CCC3">
                    <a:alpha val="20058"/>
                  </a:srgbClr>
                </a:gs>
                <a:gs pos="14286">
                  <a:srgbClr val="C9CCC3">
                    <a:alpha val="18598"/>
                  </a:srgbClr>
                </a:gs>
                <a:gs pos="28571">
                  <a:srgbClr val="C9CCC3">
                    <a:alpha val="14766"/>
                  </a:srgbClr>
                </a:gs>
                <a:gs pos="42857">
                  <a:srgbClr val="C9CCC3">
                    <a:alpha val="9949"/>
                  </a:srgbClr>
                </a:gs>
                <a:gs pos="57143">
                  <a:srgbClr val="C9CCC3">
                    <a:alpha val="5641"/>
                  </a:srgbClr>
                </a:gs>
                <a:gs pos="71429">
                  <a:srgbClr val="C9CCC3">
                    <a:alpha val="2681"/>
                  </a:srgbClr>
                </a:gs>
                <a:gs pos="85714">
                  <a:srgbClr val="C9CCC3">
                    <a:alpha val="1069"/>
                  </a:srgbClr>
                </a:gs>
                <a:gs pos="100000">
                  <a:srgbClr val="C9CCC3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5472453">
              <a:off x="1077658" y="1764195"/>
              <a:ext cx="446332" cy="32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5636909">
              <a:off x="144054" y="2472945"/>
              <a:ext cx="70772" cy="19852"/>
            </a:xfrm>
            <a:prstGeom prst="ellipse">
              <a:avLst/>
            </a:prstGeom>
            <a:gradFill>
              <a:gsLst>
                <a:gs pos="0">
                  <a:srgbClr val="AAACAC">
                    <a:alpha val="18965"/>
                  </a:srgbClr>
                </a:gs>
                <a:gs pos="14286">
                  <a:srgbClr val="AAACAC">
                    <a:alpha val="17575"/>
                  </a:srgbClr>
                </a:gs>
                <a:gs pos="28571">
                  <a:srgbClr val="AAACAC">
                    <a:alpha val="13935"/>
                  </a:srgbClr>
                </a:gs>
                <a:gs pos="42857">
                  <a:srgbClr val="AAACAC">
                    <a:alpha val="9375"/>
                  </a:srgbClr>
                </a:gs>
                <a:gs pos="57143">
                  <a:srgbClr val="AAACAC">
                    <a:alpha val="5308"/>
                  </a:srgbClr>
                </a:gs>
                <a:gs pos="71429">
                  <a:srgbClr val="AAACAC">
                    <a:alpha val="2521"/>
                  </a:srgbClr>
                </a:gs>
                <a:gs pos="85714">
                  <a:srgbClr val="AAACAC">
                    <a:alpha val="1005"/>
                  </a:srgbClr>
                </a:gs>
                <a:gs pos="100000">
                  <a:srgbClr val="AAACAC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5218138">
              <a:off x="3422229" y="18044"/>
              <a:ext cx="69027" cy="19022"/>
            </a:xfrm>
            <a:prstGeom prst="ellipse">
              <a:avLst/>
            </a:prstGeom>
            <a:gradFill>
              <a:gsLst>
                <a:gs pos="0">
                  <a:srgbClr val="BFBEB7">
                    <a:alpha val="19747"/>
                  </a:srgbClr>
                </a:gs>
                <a:gs pos="14286">
                  <a:srgbClr val="BFBEB7">
                    <a:alpha val="18306"/>
                  </a:srgbClr>
                </a:gs>
                <a:gs pos="28571">
                  <a:srgbClr val="BFBEB7">
                    <a:alpha val="14529"/>
                  </a:srgbClr>
                </a:gs>
                <a:gs pos="42857">
                  <a:srgbClr val="BFBEB7">
                    <a:alpha val="9785"/>
                  </a:srgbClr>
                </a:gs>
                <a:gs pos="57143">
                  <a:srgbClr val="BFBEB7">
                    <a:alpha val="5546"/>
                  </a:srgbClr>
                </a:gs>
                <a:gs pos="71429">
                  <a:srgbClr val="BFBEB7">
                    <a:alpha val="2636"/>
                  </a:srgbClr>
                </a:gs>
                <a:gs pos="85714">
                  <a:srgbClr val="BFBEB7">
                    <a:alpha val="1051"/>
                  </a:srgbClr>
                </a:gs>
                <a:gs pos="100000">
                  <a:srgbClr val="BFBEB7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6516249">
              <a:off x="2355469" y="2763778"/>
              <a:ext cx="68763" cy="18991"/>
            </a:xfrm>
            <a:prstGeom prst="ellipse">
              <a:avLst/>
            </a:prstGeom>
            <a:gradFill>
              <a:gsLst>
                <a:gs pos="0">
                  <a:srgbClr val="CCCDC9">
                    <a:alpha val="19814"/>
                  </a:srgbClr>
                </a:gs>
                <a:gs pos="14286">
                  <a:srgbClr val="CCCDC9">
                    <a:alpha val="18369"/>
                  </a:srgbClr>
                </a:gs>
                <a:gs pos="28571">
                  <a:srgbClr val="CCCDC9">
                    <a:alpha val="14580"/>
                  </a:srgbClr>
                </a:gs>
                <a:gs pos="42857">
                  <a:srgbClr val="CCCDC9">
                    <a:alpha val="9820"/>
                  </a:srgbClr>
                </a:gs>
                <a:gs pos="57143">
                  <a:srgbClr val="CCCDC9">
                    <a:alpha val="5567"/>
                  </a:srgbClr>
                </a:gs>
                <a:gs pos="71429">
                  <a:srgbClr val="CCCDC9">
                    <a:alpha val="2645"/>
                  </a:srgbClr>
                </a:gs>
                <a:gs pos="85714">
                  <a:srgbClr val="CCCDC9">
                    <a:alpha val="1055"/>
                  </a:srgbClr>
                </a:gs>
                <a:gs pos="100000">
                  <a:srgbClr val="CCCDC9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6076823">
              <a:off x="1057378" y="290042"/>
              <a:ext cx="90319" cy="10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10695221">
              <a:off x="3355563" y="2834186"/>
              <a:ext cx="66157" cy="14794"/>
            </a:xfrm>
            <a:prstGeom prst="ellipse">
              <a:avLst/>
            </a:prstGeom>
            <a:gradFill>
              <a:gsLst>
                <a:gs pos="0">
                  <a:srgbClr val="64666D">
                    <a:alpha val="14465"/>
                  </a:srgbClr>
                </a:gs>
                <a:gs pos="14286">
                  <a:srgbClr val="64666D">
                    <a:alpha val="13377"/>
                  </a:srgbClr>
                </a:gs>
                <a:gs pos="28571">
                  <a:srgbClr val="64666D">
                    <a:alpha val="10551"/>
                  </a:srgbClr>
                </a:gs>
                <a:gs pos="42857">
                  <a:srgbClr val="64666D">
                    <a:alpha val="7053"/>
                  </a:srgbClr>
                </a:gs>
                <a:gs pos="57143">
                  <a:srgbClr val="64666D">
                    <a:alpha val="3972"/>
                  </a:srgbClr>
                </a:gs>
                <a:gs pos="71429">
                  <a:srgbClr val="64666D">
                    <a:alpha val="1879"/>
                  </a:srgbClr>
                </a:gs>
                <a:gs pos="85714">
                  <a:srgbClr val="64666D">
                    <a:alpha val="747"/>
                  </a:srgbClr>
                </a:gs>
                <a:gs pos="100000">
                  <a:srgbClr val="64666D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5340957">
              <a:off x="1577327" y="2058914"/>
              <a:ext cx="509176" cy="58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5291377">
              <a:off x="1282626" y="1818512"/>
              <a:ext cx="66248" cy="19892"/>
            </a:xfrm>
            <a:prstGeom prst="ellipse">
              <a:avLst/>
            </a:prstGeom>
            <a:gradFill>
              <a:gsLst>
                <a:gs pos="0">
                  <a:srgbClr val="9C9A9A">
                    <a:alpha val="14428"/>
                  </a:srgbClr>
                </a:gs>
                <a:gs pos="14286">
                  <a:srgbClr val="9C9A9A">
                    <a:alpha val="13343"/>
                  </a:srgbClr>
                </a:gs>
                <a:gs pos="28571">
                  <a:srgbClr val="9C9A9A">
                    <a:alpha val="10523"/>
                  </a:srgbClr>
                </a:gs>
                <a:gs pos="42857">
                  <a:srgbClr val="9C9A9A">
                    <a:alpha val="7034"/>
                  </a:srgbClr>
                </a:gs>
                <a:gs pos="57143">
                  <a:srgbClr val="9C9A9A">
                    <a:alpha val="3961"/>
                  </a:srgbClr>
                </a:gs>
                <a:gs pos="71429">
                  <a:srgbClr val="9C9A9A">
                    <a:alpha val="1874"/>
                  </a:srgbClr>
                </a:gs>
                <a:gs pos="85714">
                  <a:srgbClr val="9C9A9A">
                    <a:alpha val="745"/>
                  </a:srgbClr>
                </a:gs>
                <a:gs pos="100000">
                  <a:srgbClr val="9C9A9A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4798836">
              <a:off x="3302192" y="1826275"/>
              <a:ext cx="69899" cy="19051"/>
            </a:xfrm>
            <a:prstGeom prst="ellipse">
              <a:avLst/>
            </a:prstGeom>
            <a:gradFill>
              <a:gsLst>
                <a:gs pos="0">
                  <a:srgbClr val="626A72">
                    <a:alpha val="14334"/>
                  </a:srgbClr>
                </a:gs>
                <a:gs pos="14286">
                  <a:srgbClr val="626A72">
                    <a:alpha val="13256"/>
                  </a:srgbClr>
                </a:gs>
                <a:gs pos="28571">
                  <a:srgbClr val="626A72">
                    <a:alpha val="10454"/>
                  </a:srgbClr>
                </a:gs>
                <a:gs pos="42857">
                  <a:srgbClr val="626A72">
                    <a:alpha val="6986"/>
                  </a:srgbClr>
                </a:gs>
                <a:gs pos="57143">
                  <a:srgbClr val="626A72">
                    <a:alpha val="3934"/>
                  </a:srgbClr>
                </a:gs>
                <a:gs pos="71429">
                  <a:srgbClr val="626A72">
                    <a:alpha val="1861"/>
                  </a:srgbClr>
                </a:gs>
                <a:gs pos="85714">
                  <a:srgbClr val="626A72">
                    <a:alpha val="740"/>
                  </a:srgbClr>
                </a:gs>
                <a:gs pos="100000">
                  <a:srgbClr val="626A72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4852114">
              <a:off x="3029378" y="3026950"/>
              <a:ext cx="511704" cy="31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5468728">
              <a:off x="909019" y="3426290"/>
              <a:ext cx="718345" cy="774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5514165">
              <a:off x="1060780" y="1016358"/>
              <a:ext cx="70517" cy="19902"/>
            </a:xfrm>
            <a:prstGeom prst="ellipse">
              <a:avLst/>
            </a:prstGeom>
            <a:gradFill>
              <a:gsLst>
                <a:gs pos="0">
                  <a:srgbClr val="8A898B">
                    <a:alpha val="13944"/>
                  </a:srgbClr>
                </a:gs>
                <a:gs pos="14286">
                  <a:srgbClr val="8A898B">
                    <a:alpha val="12893"/>
                  </a:srgbClr>
                </a:gs>
                <a:gs pos="28571">
                  <a:srgbClr val="8A898B">
                    <a:alpha val="10163"/>
                  </a:srgbClr>
                </a:gs>
                <a:gs pos="42857">
                  <a:srgbClr val="8A898B">
                    <a:alpha val="6788"/>
                  </a:srgbClr>
                </a:gs>
                <a:gs pos="57143">
                  <a:srgbClr val="8A898B">
                    <a:alpha val="3820"/>
                  </a:srgbClr>
                </a:gs>
                <a:gs pos="71429">
                  <a:srgbClr val="8A898B">
                    <a:alpha val="1807"/>
                  </a:srgbClr>
                </a:gs>
                <a:gs pos="85714">
                  <a:srgbClr val="8A898B">
                    <a:alpha val="718"/>
                  </a:srgbClr>
                </a:gs>
                <a:gs pos="100000">
                  <a:srgbClr val="8A898B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5828172">
              <a:off x="1013344" y="3197860"/>
              <a:ext cx="510177" cy="75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000177">
              <a:off x="2189385" y="294558"/>
              <a:ext cx="506767" cy="38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10799963">
              <a:off x="203657" y="1071562"/>
              <a:ext cx="46333" cy="46328"/>
            </a:xfrm>
            <a:prstGeom prst="ellipse">
              <a:avLst/>
            </a:prstGeom>
            <a:gradFill>
              <a:gsLst>
                <a:gs pos="0">
                  <a:srgbClr val="CBCCC9">
                    <a:alpha val="20646"/>
                  </a:srgbClr>
                </a:gs>
                <a:gs pos="14286">
                  <a:srgbClr val="CBCCC9">
                    <a:alpha val="19148"/>
                  </a:srgbClr>
                </a:gs>
                <a:gs pos="28571">
                  <a:srgbClr val="CBCCC9">
                    <a:alpha val="15213"/>
                  </a:srgbClr>
                </a:gs>
                <a:gs pos="42857">
                  <a:srgbClr val="CBCCC9">
                    <a:alpha val="10259"/>
                  </a:srgbClr>
                </a:gs>
                <a:gs pos="57143">
                  <a:srgbClr val="CBCCC9">
                    <a:alpha val="5822"/>
                  </a:srgbClr>
                </a:gs>
                <a:gs pos="71429">
                  <a:srgbClr val="CBCCC9">
                    <a:alpha val="2769"/>
                  </a:srgbClr>
                </a:gs>
                <a:gs pos="85714">
                  <a:srgbClr val="CBCCC9">
                    <a:alpha val="1104"/>
                  </a:srgbClr>
                </a:gs>
                <a:gs pos="100000">
                  <a:srgbClr val="CBCCC9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10754810">
              <a:off x="381568" y="2242410"/>
              <a:ext cx="486930" cy="92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-10712901">
              <a:off x="2958750" y="1476491"/>
              <a:ext cx="441149" cy="76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5069515">
              <a:off x="2459180" y="3272392"/>
              <a:ext cx="533457" cy="52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10379200">
              <a:off x="1489108" y="-7292"/>
              <a:ext cx="51836" cy="14737"/>
            </a:xfrm>
            <a:prstGeom prst="ellipse">
              <a:avLst/>
            </a:prstGeom>
            <a:gradFill>
              <a:gsLst>
                <a:gs pos="0">
                  <a:srgbClr val="C8C8C8">
                    <a:alpha val="22815"/>
                  </a:srgbClr>
                </a:gs>
                <a:gs pos="14286">
                  <a:srgbClr val="C8C8C8">
                    <a:alpha val="21181"/>
                  </a:srgbClr>
                </a:gs>
                <a:gs pos="28571">
                  <a:srgbClr val="C8C8C8">
                    <a:alpha val="16874"/>
                  </a:srgbClr>
                </a:gs>
                <a:gs pos="42857">
                  <a:srgbClr val="C8C8C8">
                    <a:alpha val="11416"/>
                  </a:srgbClr>
                </a:gs>
                <a:gs pos="57143">
                  <a:srgbClr val="C8C8C8">
                    <a:alpha val="6496"/>
                  </a:srgbClr>
                </a:gs>
                <a:gs pos="71429">
                  <a:srgbClr val="C8C8C8">
                    <a:alpha val="3095"/>
                  </a:srgbClr>
                </a:gs>
                <a:gs pos="85714">
                  <a:srgbClr val="C8C8C8">
                    <a:alpha val="1236"/>
                  </a:srgbClr>
                </a:gs>
                <a:gs pos="100000">
                  <a:srgbClr val="C8C8C8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4937125">
              <a:off x="3384747" y="2389190"/>
              <a:ext cx="68191" cy="18798"/>
            </a:xfrm>
            <a:prstGeom prst="ellipse">
              <a:avLst/>
            </a:prstGeom>
            <a:gradFill>
              <a:gsLst>
                <a:gs pos="0">
                  <a:srgbClr val="BBBBB9">
                    <a:alpha val="19917"/>
                  </a:srgbClr>
                </a:gs>
                <a:gs pos="14286">
                  <a:srgbClr val="BBBBB9">
                    <a:alpha val="18465"/>
                  </a:srgbClr>
                </a:gs>
                <a:gs pos="28571">
                  <a:srgbClr val="BBBBB9">
                    <a:alpha val="14658"/>
                  </a:srgbClr>
                </a:gs>
                <a:gs pos="42857">
                  <a:srgbClr val="BBBBB9">
                    <a:alpha val="9875"/>
                  </a:srgbClr>
                </a:gs>
                <a:gs pos="57143">
                  <a:srgbClr val="BBBBB9">
                    <a:alpha val="5598"/>
                  </a:srgbClr>
                </a:gs>
                <a:gs pos="71429">
                  <a:srgbClr val="BBBBB9">
                    <a:alpha val="2661"/>
                  </a:srgbClr>
                </a:gs>
                <a:gs pos="85714">
                  <a:srgbClr val="BBBBB9">
                    <a:alpha val="1061"/>
                  </a:srgbClr>
                </a:gs>
                <a:gs pos="100000">
                  <a:srgbClr val="BBBBB9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4758403">
              <a:off x="2844691" y="363467"/>
              <a:ext cx="70842" cy="19888"/>
            </a:xfrm>
            <a:prstGeom prst="ellipse">
              <a:avLst/>
            </a:prstGeom>
            <a:gradFill>
              <a:gsLst>
                <a:gs pos="0">
                  <a:srgbClr val="AFB1AB">
                    <a:alpha val="19217"/>
                  </a:srgbClr>
                </a:gs>
                <a:gs pos="14286">
                  <a:srgbClr val="AFB1AB">
                    <a:alpha val="17810"/>
                  </a:srgbClr>
                </a:gs>
                <a:gs pos="28571">
                  <a:srgbClr val="AFB1AB">
                    <a:alpha val="14126"/>
                  </a:srgbClr>
                </a:gs>
                <a:gs pos="42857">
                  <a:srgbClr val="AFB1AB">
                    <a:alpha val="9506"/>
                  </a:srgbClr>
                </a:gs>
                <a:gs pos="57143">
                  <a:srgbClr val="AFB1AB">
                    <a:alpha val="5385"/>
                  </a:srgbClr>
                </a:gs>
                <a:gs pos="71429">
                  <a:srgbClr val="AFB1AB">
                    <a:alpha val="2558"/>
                  </a:srgbClr>
                </a:gs>
                <a:gs pos="85714">
                  <a:srgbClr val="AFB1AB">
                    <a:alpha val="1019"/>
                  </a:srgbClr>
                </a:gs>
                <a:gs pos="100000">
                  <a:srgbClr val="AFB1AB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5578694">
              <a:off x="3441122" y="2792356"/>
              <a:ext cx="70832" cy="19628"/>
            </a:xfrm>
            <a:prstGeom prst="ellipse">
              <a:avLst/>
            </a:prstGeom>
            <a:gradFill>
              <a:gsLst>
                <a:gs pos="0">
                  <a:srgbClr val="B1AEA7">
                    <a:alpha val="19373"/>
                  </a:srgbClr>
                </a:gs>
                <a:gs pos="14286">
                  <a:srgbClr val="B1AEA7">
                    <a:alpha val="17956"/>
                  </a:srgbClr>
                </a:gs>
                <a:gs pos="28571">
                  <a:srgbClr val="B1AEA7">
                    <a:alpha val="14245"/>
                  </a:srgbClr>
                </a:gs>
                <a:gs pos="42857">
                  <a:srgbClr val="B1AEA7">
                    <a:alpha val="9588"/>
                  </a:srgbClr>
                </a:gs>
                <a:gs pos="57143">
                  <a:srgbClr val="B1AEA7">
                    <a:alpha val="5432"/>
                  </a:srgbClr>
                </a:gs>
                <a:gs pos="71429">
                  <a:srgbClr val="B1AEA7">
                    <a:alpha val="2580"/>
                  </a:srgbClr>
                </a:gs>
                <a:gs pos="85714">
                  <a:srgbClr val="B1AEA7">
                    <a:alpha val="1028"/>
                  </a:srgbClr>
                </a:gs>
                <a:gs pos="100000">
                  <a:srgbClr val="B1AEA7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5950177">
              <a:off x="-80313" y="749564"/>
              <a:ext cx="521444" cy="59246"/>
            </a:xfrm>
            <a:prstGeom prst="ellipse">
              <a:avLst/>
            </a:prstGeom>
            <a:gradFill>
              <a:gsLst>
                <a:gs pos="0">
                  <a:srgbClr val="FFFFFF">
                    <a:alpha val="29666"/>
                  </a:srgbClr>
                </a:gs>
                <a:gs pos="14286">
                  <a:srgbClr val="FFFFFF">
                    <a:alpha val="27636"/>
                  </a:srgbClr>
                </a:gs>
                <a:gs pos="28571">
                  <a:srgbClr val="FFFFFF">
                    <a:alpha val="22209"/>
                  </a:srgbClr>
                </a:gs>
                <a:gs pos="42857">
                  <a:srgbClr val="FFFFFF">
                    <a:alpha val="15188"/>
                  </a:srgbClr>
                </a:gs>
                <a:gs pos="57143">
                  <a:srgbClr val="FFFFFF">
                    <a:alpha val="8724"/>
                  </a:srgbClr>
                </a:gs>
                <a:gs pos="71429">
                  <a:srgbClr val="FFFFFF">
                    <a:alpha val="4183"/>
                  </a:srgbClr>
                </a:gs>
                <a:gs pos="85714">
                  <a:srgbClr val="FFFFFF">
                    <a:alpha val="1675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5643258">
              <a:off x="363399" y="767386"/>
              <a:ext cx="537165" cy="91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5226398">
              <a:off x="1884199" y="2749035"/>
              <a:ext cx="476915" cy="68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5851676">
              <a:off x="-55545" y="892603"/>
              <a:ext cx="422350" cy="55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585640">
              <a:off x="738363" y="859846"/>
              <a:ext cx="713374" cy="537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3683414">
              <a:off x="979032" y="1271330"/>
              <a:ext cx="157201" cy="694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10694105">
              <a:off x="3109069" y="912688"/>
              <a:ext cx="289728" cy="75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10673013">
              <a:off x="3500689" y="2589227"/>
              <a:ext cx="70850" cy="19608"/>
            </a:xfrm>
            <a:prstGeom prst="ellipse">
              <a:avLst/>
            </a:prstGeom>
            <a:gradFill>
              <a:gsLst>
                <a:gs pos="0">
                  <a:srgbClr val="C8C8C7">
                    <a:alpha val="19397"/>
                  </a:srgbClr>
                </a:gs>
                <a:gs pos="14286">
                  <a:srgbClr val="C8C8C7">
                    <a:alpha val="17979"/>
                  </a:srgbClr>
                </a:gs>
                <a:gs pos="28571">
                  <a:srgbClr val="C8C8C7">
                    <a:alpha val="14263"/>
                  </a:srgbClr>
                </a:gs>
                <a:gs pos="42857">
                  <a:srgbClr val="C8C8C7">
                    <a:alpha val="9601"/>
                  </a:srgbClr>
                </a:gs>
                <a:gs pos="57143">
                  <a:srgbClr val="C8C8C7">
                    <a:alpha val="5440"/>
                  </a:srgbClr>
                </a:gs>
                <a:gs pos="71429">
                  <a:srgbClr val="C8C8C7">
                    <a:alpha val="2584"/>
                  </a:srgbClr>
                </a:gs>
                <a:gs pos="85714">
                  <a:srgbClr val="C8C8C7">
                    <a:alpha val="1030"/>
                  </a:srgbClr>
                </a:gs>
                <a:gs pos="100000">
                  <a:srgbClr val="C8C8C7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105692">
              <a:off x="2498927" y="902542"/>
              <a:ext cx="445274" cy="525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661012">
              <a:off x="432581" y="2632720"/>
              <a:ext cx="568679" cy="78690"/>
            </a:xfrm>
            <a:prstGeom prst="ellipse">
              <a:avLst/>
            </a:prstGeom>
            <a:gradFill>
              <a:gsLst>
                <a:gs pos="0">
                  <a:srgbClr val="FFFFFF">
                    <a:alpha val="31593"/>
                  </a:srgbClr>
                </a:gs>
                <a:gs pos="14286">
                  <a:srgbClr val="FFFFFF">
                    <a:alpha val="29459"/>
                  </a:srgbClr>
                </a:gs>
                <a:gs pos="28571">
                  <a:srgbClr val="FFFFFF">
                    <a:alpha val="23736"/>
                  </a:srgbClr>
                </a:gs>
                <a:gs pos="42857">
                  <a:srgbClr val="FFFFFF">
                    <a:alpha val="16283"/>
                  </a:srgbClr>
                </a:gs>
                <a:gs pos="57143">
                  <a:srgbClr val="FFFFFF">
                    <a:alpha val="9379"/>
                  </a:srgbClr>
                </a:gs>
                <a:gs pos="71429">
                  <a:srgbClr val="FFFFFF">
                    <a:alpha val="4505"/>
                  </a:srgbClr>
                </a:gs>
                <a:gs pos="85714">
                  <a:srgbClr val="FFFFFF">
                    <a:alpha val="1806"/>
                  </a:srgbClr>
                </a:gs>
                <a:gs pos="100000">
                  <a:srgbClr val="FFFFFF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345163">
              <a:off x="1218227" y="2672444"/>
              <a:ext cx="697085" cy="71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727361">
              <a:off x="655534" y="223475"/>
              <a:ext cx="504833" cy="50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4978745">
              <a:off x="2367805" y="225747"/>
              <a:ext cx="538140" cy="30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00"/>
                  </a:srgbClr>
                </a:gs>
                <a:gs pos="14286">
                  <a:srgbClr val="FFFFFF">
                    <a:alpha val="30699"/>
                  </a:srgbClr>
                </a:gs>
                <a:gs pos="28571">
                  <a:srgbClr val="FFFFFF">
                    <a:alpha val="24779"/>
                  </a:srgbClr>
                </a:gs>
                <a:gs pos="42857">
                  <a:srgbClr val="FFFFFF">
                    <a:alpha val="17036"/>
                  </a:srgbClr>
                </a:gs>
                <a:gs pos="57143">
                  <a:srgbClr val="FFFFFF">
                    <a:alpha val="9831"/>
                  </a:srgbClr>
                </a:gs>
                <a:gs pos="71429">
                  <a:srgbClr val="FFFFFF">
                    <a:alpha val="4729"/>
                  </a:srgbClr>
                </a:gs>
                <a:gs pos="85714">
                  <a:srgbClr val="FFFFFF">
                    <a:alpha val="1897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5331771">
              <a:off x="1827612" y="3480374"/>
              <a:ext cx="66766" cy="15615"/>
            </a:xfrm>
            <a:prstGeom prst="ellipse">
              <a:avLst/>
            </a:prstGeom>
            <a:gradFill>
              <a:gsLst>
                <a:gs pos="0">
                  <a:srgbClr val="939496">
                    <a:alpha val="13910"/>
                  </a:srgbClr>
                </a:gs>
                <a:gs pos="14286">
                  <a:srgbClr val="939496">
                    <a:alpha val="12861"/>
                  </a:srgbClr>
                </a:gs>
                <a:gs pos="28571">
                  <a:srgbClr val="939496">
                    <a:alpha val="10137"/>
                  </a:srgbClr>
                </a:gs>
                <a:gs pos="42857">
                  <a:srgbClr val="939496">
                    <a:alpha val="6771"/>
                  </a:srgbClr>
                </a:gs>
                <a:gs pos="57143">
                  <a:srgbClr val="939496">
                    <a:alpha val="3810"/>
                  </a:srgbClr>
                </a:gs>
                <a:gs pos="71429">
                  <a:srgbClr val="939496">
                    <a:alpha val="1802"/>
                  </a:srgbClr>
                </a:gs>
                <a:gs pos="85714">
                  <a:srgbClr val="939496">
                    <a:alpha val="716"/>
                  </a:srgbClr>
                </a:gs>
                <a:gs pos="100000">
                  <a:srgbClr val="939496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4736081">
              <a:off x="2972602" y="1523363"/>
              <a:ext cx="612222" cy="58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4972314">
              <a:off x="2378401" y="313262"/>
              <a:ext cx="598341" cy="25234"/>
            </a:xfrm>
            <a:prstGeom prst="ellipse">
              <a:avLst/>
            </a:prstGeom>
            <a:gradFill>
              <a:gsLst>
                <a:gs pos="0">
                  <a:srgbClr val="000000">
                    <a:alpha val="23515"/>
                  </a:srgbClr>
                </a:gs>
                <a:gs pos="14286">
                  <a:srgbClr val="000000">
                    <a:alpha val="21838"/>
                  </a:srgbClr>
                </a:gs>
                <a:gs pos="28571">
                  <a:srgbClr val="000000">
                    <a:alpha val="17412"/>
                  </a:srgbClr>
                </a:gs>
                <a:gs pos="42857">
                  <a:srgbClr val="000000">
                    <a:alpha val="11793"/>
                  </a:srgbClr>
                </a:gs>
                <a:gs pos="57143">
                  <a:srgbClr val="000000">
                    <a:alpha val="6717"/>
                  </a:srgbClr>
                </a:gs>
                <a:gs pos="71429">
                  <a:srgbClr val="000000">
                    <a:alpha val="3202"/>
                  </a:srgbClr>
                </a:gs>
                <a:gs pos="85714">
                  <a:srgbClr val="000000">
                    <a:alpha val="1279"/>
                  </a:srgbClr>
                </a:gs>
                <a:gs pos="100000">
                  <a:srgbClr val="0000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204158">
              <a:off x="1655678" y="502208"/>
              <a:ext cx="294052" cy="23634"/>
            </a:xfrm>
            <a:prstGeom prst="ellipse">
              <a:avLst/>
            </a:prstGeom>
            <a:gradFill>
              <a:gsLst>
                <a:gs pos="0">
                  <a:srgbClr val="BCBDBC">
                    <a:alpha val="32968"/>
                  </a:srgbClr>
                </a:gs>
                <a:gs pos="14286">
                  <a:srgbClr val="BCBDBC">
                    <a:alpha val="30764"/>
                  </a:srgbClr>
                </a:gs>
                <a:gs pos="28571">
                  <a:srgbClr val="BCBDBC">
                    <a:alpha val="24833"/>
                  </a:srgbClr>
                </a:gs>
                <a:gs pos="42857">
                  <a:srgbClr val="BCBDBC">
                    <a:alpha val="17075"/>
                  </a:srgbClr>
                </a:gs>
                <a:gs pos="57143">
                  <a:srgbClr val="BCBDBC">
                    <a:alpha val="9855"/>
                  </a:srgbClr>
                </a:gs>
                <a:gs pos="71429">
                  <a:srgbClr val="BCBDBC">
                    <a:alpha val="4740"/>
                  </a:srgbClr>
                </a:gs>
                <a:gs pos="85714">
                  <a:srgbClr val="BCBDBC">
                    <a:alpha val="1902"/>
                  </a:srgbClr>
                </a:gs>
                <a:gs pos="100000">
                  <a:srgbClr val="BCBD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406383">
              <a:off x="1388608" y="395454"/>
              <a:ext cx="362767" cy="59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10693210">
              <a:off x="1239647" y="3527841"/>
              <a:ext cx="224755" cy="1129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4333143">
              <a:off x="2672307" y="1269162"/>
              <a:ext cx="206956" cy="65412"/>
            </a:xfrm>
            <a:prstGeom prst="ellipse">
              <a:avLst/>
            </a:prstGeom>
            <a:gradFill>
              <a:gsLst>
                <a:gs pos="0">
                  <a:srgbClr val="FFFFFF">
                    <a:alpha val="32283"/>
                  </a:srgbClr>
                </a:gs>
                <a:gs pos="14286">
                  <a:srgbClr val="FFFFFF">
                    <a:alpha val="30114"/>
                  </a:srgbClr>
                </a:gs>
                <a:gs pos="28571">
                  <a:srgbClr val="FFFFFF">
                    <a:alpha val="24286"/>
                  </a:srgbClr>
                </a:gs>
                <a:gs pos="42857">
                  <a:srgbClr val="FFFFFF">
                    <a:alpha val="16680"/>
                  </a:srgbClr>
                </a:gs>
                <a:gs pos="57143">
                  <a:srgbClr val="FFFFFF">
                    <a:alpha val="9617"/>
                  </a:srgbClr>
                </a:gs>
                <a:gs pos="71429">
                  <a:srgbClr val="FFFFFF">
                    <a:alpha val="4623"/>
                  </a:srgbClr>
                </a:gs>
                <a:gs pos="85714">
                  <a:srgbClr val="FFFFFF">
                    <a:alpha val="1854"/>
                  </a:srgbClr>
                </a:gs>
                <a:gs pos="100000">
                  <a:srgbClr val="FFFF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904963">
              <a:off x="290287" y="1365058"/>
              <a:ext cx="67875" cy="18028"/>
            </a:xfrm>
            <a:prstGeom prst="ellipse">
              <a:avLst/>
            </a:prstGeom>
            <a:gradFill>
              <a:gsLst>
                <a:gs pos="0">
                  <a:srgbClr val="72777B">
                    <a:alpha val="17769"/>
                  </a:srgbClr>
                </a:gs>
                <a:gs pos="14286">
                  <a:srgbClr val="72777B">
                    <a:alpha val="16458"/>
                  </a:srgbClr>
                </a:gs>
                <a:gs pos="28571">
                  <a:srgbClr val="72777B">
                    <a:alpha val="13031"/>
                  </a:srgbClr>
                </a:gs>
                <a:gs pos="42857">
                  <a:srgbClr val="72777B">
                    <a:alpha val="8751"/>
                  </a:srgbClr>
                </a:gs>
                <a:gs pos="57143">
                  <a:srgbClr val="72777B">
                    <a:alpha val="4948"/>
                  </a:srgbClr>
                </a:gs>
                <a:gs pos="71429">
                  <a:srgbClr val="72777B">
                    <a:alpha val="2347"/>
                  </a:srgbClr>
                </a:gs>
                <a:gs pos="85714">
                  <a:srgbClr val="72777B">
                    <a:alpha val="935"/>
                  </a:srgbClr>
                </a:gs>
                <a:gs pos="100000">
                  <a:srgbClr val="72777B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10639812">
              <a:off x="2387305" y="719849"/>
              <a:ext cx="412320" cy="57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-10774417">
              <a:off x="752253" y="897795"/>
              <a:ext cx="460454" cy="65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564598">
              <a:off x="-133641" y="3127373"/>
              <a:ext cx="466508" cy="54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5355862">
              <a:off x="1253763" y="2403774"/>
              <a:ext cx="629051" cy="69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5478327">
              <a:off x="80824" y="3587242"/>
              <a:ext cx="519881" cy="77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343248">
              <a:off x="1531407" y="949844"/>
              <a:ext cx="598699" cy="313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585332">
              <a:off x="595381" y="706510"/>
              <a:ext cx="563873" cy="473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255604">
              <a:off x="1320053" y="3443874"/>
              <a:ext cx="491529" cy="59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10550342">
              <a:off x="2140602" y="253403"/>
              <a:ext cx="401699" cy="578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10698226">
              <a:off x="1268982" y="3524225"/>
              <a:ext cx="390868" cy="114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4909072">
              <a:off x="2850851" y="1979549"/>
              <a:ext cx="562890" cy="25058"/>
            </a:xfrm>
            <a:prstGeom prst="ellipse">
              <a:avLst/>
            </a:prstGeom>
            <a:gradFill>
              <a:gsLst>
                <a:gs pos="0">
                  <a:srgbClr val="000000">
                    <a:alpha val="21133"/>
                  </a:srgbClr>
                </a:gs>
                <a:gs pos="14286">
                  <a:srgbClr val="000000">
                    <a:alpha val="19604"/>
                  </a:srgbClr>
                </a:gs>
                <a:gs pos="28571">
                  <a:srgbClr val="000000">
                    <a:alpha val="15585"/>
                  </a:srgbClr>
                </a:gs>
                <a:gs pos="42857">
                  <a:srgbClr val="000000">
                    <a:alpha val="10517"/>
                  </a:srgbClr>
                </a:gs>
                <a:gs pos="57143">
                  <a:srgbClr val="000000">
                    <a:alpha val="5972"/>
                  </a:srgbClr>
                </a:gs>
                <a:gs pos="71429">
                  <a:srgbClr val="000000">
                    <a:alpha val="2841"/>
                  </a:srgbClr>
                </a:gs>
                <a:gs pos="85714">
                  <a:srgbClr val="000000">
                    <a:alpha val="1133"/>
                  </a:srgbClr>
                </a:gs>
                <a:gs pos="100000">
                  <a:srgbClr val="00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5614705">
              <a:off x="1061967" y="784892"/>
              <a:ext cx="545619" cy="47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4942084">
              <a:off x="2752796" y="1352837"/>
              <a:ext cx="513305" cy="42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251413">
              <a:off x="1807292" y="1620973"/>
              <a:ext cx="545272" cy="48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4985603">
              <a:off x="2760619" y="3162449"/>
              <a:ext cx="440826" cy="38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510661">
              <a:off x="921439" y="2378560"/>
              <a:ext cx="745687" cy="58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10438106">
              <a:off x="2349884" y="3540090"/>
              <a:ext cx="550747" cy="99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5465077">
              <a:off x="1013421" y="223812"/>
              <a:ext cx="660630" cy="40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392861">
              <a:off x="2059429" y="1235662"/>
              <a:ext cx="488033" cy="81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129698">
              <a:off x="2783832" y="3276703"/>
              <a:ext cx="470843" cy="95172"/>
            </a:xfrm>
            <a:prstGeom prst="ellipse">
              <a:avLst/>
            </a:prstGeom>
            <a:gradFill>
              <a:gsLst>
                <a:gs pos="0">
                  <a:srgbClr val="FFFFFF">
                    <a:alpha val="29103"/>
                  </a:srgbClr>
                </a:gs>
                <a:gs pos="14286">
                  <a:srgbClr val="FFFFFF">
                    <a:alpha val="27103"/>
                  </a:srgbClr>
                </a:gs>
                <a:gs pos="28571">
                  <a:srgbClr val="FFFFFF">
                    <a:alpha val="21765"/>
                  </a:srgbClr>
                </a:gs>
                <a:gs pos="42857">
                  <a:srgbClr val="FFFFFF">
                    <a:alpha val="14871"/>
                  </a:srgbClr>
                </a:gs>
                <a:gs pos="57143">
                  <a:srgbClr val="FFFFFF">
                    <a:alpha val="8535"/>
                  </a:srgbClr>
                </a:gs>
                <a:gs pos="71429">
                  <a:srgbClr val="FFFFFF">
                    <a:alpha val="4090"/>
                  </a:srgbClr>
                </a:gs>
                <a:gs pos="85714">
                  <a:srgbClr val="FFFFFF">
                    <a:alpha val="1638"/>
                  </a:srgbClr>
                </a:gs>
                <a:gs pos="100000">
                  <a:srgbClr val="FFFF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4898696">
              <a:off x="3219435" y="1475463"/>
              <a:ext cx="599479" cy="56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5991846">
              <a:off x="222832" y="657815"/>
              <a:ext cx="387007" cy="495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5475527">
              <a:off x="935789" y="3400706"/>
              <a:ext cx="665741" cy="77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5429731">
              <a:off x="1225497" y="135769"/>
              <a:ext cx="679179" cy="477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395212">
              <a:off x="2654624" y="2801673"/>
              <a:ext cx="61485" cy="59871"/>
            </a:xfrm>
            <a:prstGeom prst="ellipse">
              <a:avLst/>
            </a:prstGeom>
            <a:gradFill>
              <a:gsLst>
                <a:gs pos="0">
                  <a:srgbClr val="C9C9C8">
                    <a:alpha val="16795"/>
                  </a:srgbClr>
                </a:gs>
                <a:gs pos="14286">
                  <a:srgbClr val="C9C9C8">
                    <a:alpha val="15549"/>
                  </a:srgbClr>
                </a:gs>
                <a:gs pos="28571">
                  <a:srgbClr val="C9C9C8">
                    <a:alpha val="12297"/>
                  </a:srgbClr>
                </a:gs>
                <a:gs pos="42857">
                  <a:srgbClr val="C9C9C8">
                    <a:alpha val="8247"/>
                  </a:srgbClr>
                </a:gs>
                <a:gs pos="57143">
                  <a:srgbClr val="C9C9C8">
                    <a:alpha val="4657"/>
                  </a:srgbClr>
                </a:gs>
                <a:gs pos="71429">
                  <a:srgbClr val="C9C9C8">
                    <a:alpha val="2208"/>
                  </a:srgbClr>
                </a:gs>
                <a:gs pos="85714">
                  <a:srgbClr val="C9C9C8">
                    <a:alpha val="879"/>
                  </a:srgbClr>
                </a:gs>
                <a:gs pos="100000">
                  <a:srgbClr val="C9C9C8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4018663">
              <a:off x="2260236" y="2797568"/>
              <a:ext cx="291539" cy="92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57"/>
                  </a:srgbClr>
                </a:gs>
                <a:gs pos="14286">
                  <a:srgbClr val="FFFFFF">
                    <a:alpha val="30753"/>
                  </a:srgbClr>
                </a:gs>
                <a:gs pos="28571">
                  <a:srgbClr val="FFFFFF">
                    <a:alpha val="24824"/>
                  </a:srgbClr>
                </a:gs>
                <a:gs pos="42857">
                  <a:srgbClr val="FFFFFF">
                    <a:alpha val="17069"/>
                  </a:srgbClr>
                </a:gs>
                <a:gs pos="57143">
                  <a:srgbClr val="FFFFFF">
                    <a:alpha val="9851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885894">
              <a:off x="281677" y="-11721"/>
              <a:ext cx="431746" cy="49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4918973">
              <a:off x="3011340" y="2805109"/>
              <a:ext cx="489965" cy="27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9296566">
              <a:off x="2084097" y="2728316"/>
              <a:ext cx="148322" cy="95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10799935">
              <a:off x="53192" y="1831291"/>
              <a:ext cx="51281" cy="51276"/>
            </a:xfrm>
            <a:prstGeom prst="ellipse">
              <a:avLst/>
            </a:prstGeom>
            <a:gradFill>
              <a:gsLst>
                <a:gs pos="0">
                  <a:srgbClr val="D0D0CA">
                    <a:alpha val="19409"/>
                  </a:srgbClr>
                </a:gs>
                <a:gs pos="14286">
                  <a:srgbClr val="D0D0CA">
                    <a:alpha val="17990"/>
                  </a:srgbClr>
                </a:gs>
                <a:gs pos="28571">
                  <a:srgbClr val="D0D0CA">
                    <a:alpha val="14272"/>
                  </a:srgbClr>
                </a:gs>
                <a:gs pos="42857">
                  <a:srgbClr val="D0D0CA">
                    <a:alpha val="9607"/>
                  </a:srgbClr>
                </a:gs>
                <a:gs pos="57143">
                  <a:srgbClr val="D0D0CA">
                    <a:alpha val="5443"/>
                  </a:srgbClr>
                </a:gs>
                <a:gs pos="71429">
                  <a:srgbClr val="D0D0CA">
                    <a:alpha val="2586"/>
                  </a:srgbClr>
                </a:gs>
                <a:gs pos="85714">
                  <a:srgbClr val="D0D0CA">
                    <a:alpha val="1031"/>
                  </a:srgbClr>
                </a:gs>
                <a:gs pos="100000">
                  <a:srgbClr val="D0D0CA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783160">
              <a:off x="2505231" y="1821173"/>
              <a:ext cx="444049" cy="63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5491052">
              <a:off x="918762" y="3002935"/>
              <a:ext cx="663865" cy="45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5396855">
              <a:off x="1557595" y="2749830"/>
              <a:ext cx="61662" cy="61566"/>
            </a:xfrm>
            <a:prstGeom prst="ellipse">
              <a:avLst/>
            </a:prstGeom>
            <a:gradFill>
              <a:gsLst>
                <a:gs pos="0">
                  <a:srgbClr val="D6D5D0">
                    <a:alpha val="16753"/>
                  </a:srgbClr>
                </a:gs>
                <a:gs pos="14286">
                  <a:srgbClr val="D6D5D0">
                    <a:alpha val="15509"/>
                  </a:srgbClr>
                </a:gs>
                <a:gs pos="28571">
                  <a:srgbClr val="D6D5D0">
                    <a:alpha val="12265"/>
                  </a:srgbClr>
                </a:gs>
                <a:gs pos="42857">
                  <a:srgbClr val="D6D5D0">
                    <a:alpha val="8225"/>
                  </a:srgbClr>
                </a:gs>
                <a:gs pos="57143">
                  <a:srgbClr val="D6D5D0">
                    <a:alpha val="4644"/>
                  </a:srgbClr>
                </a:gs>
                <a:gs pos="71429">
                  <a:srgbClr val="D6D5D0">
                    <a:alpha val="2202"/>
                  </a:srgbClr>
                </a:gs>
                <a:gs pos="85714">
                  <a:srgbClr val="D6D5D0">
                    <a:alpha val="876"/>
                  </a:srgbClr>
                </a:gs>
                <a:gs pos="100000">
                  <a:srgbClr val="D6D5D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10499995">
              <a:off x="1743183" y="2070301"/>
              <a:ext cx="381652" cy="64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413275">
              <a:off x="1204039" y="1894613"/>
              <a:ext cx="728028" cy="70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10653995">
              <a:off x="619060" y="5375"/>
              <a:ext cx="368020" cy="48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10080170">
              <a:off x="1959816" y="2066430"/>
              <a:ext cx="174965" cy="761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4760464">
              <a:off x="3050305" y="615605"/>
              <a:ext cx="590349" cy="38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423768">
              <a:off x="1243419" y="3063194"/>
              <a:ext cx="645374" cy="698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002507">
              <a:off x="3206235" y="3181248"/>
              <a:ext cx="176000" cy="39441"/>
            </a:xfrm>
            <a:prstGeom prst="ellipse">
              <a:avLst/>
            </a:prstGeom>
            <a:gradFill>
              <a:gsLst>
                <a:gs pos="0">
                  <a:srgbClr val="FFFFFF">
                    <a:alpha val="23487"/>
                  </a:srgbClr>
                </a:gs>
                <a:gs pos="14286">
                  <a:srgbClr val="FFFFFF">
                    <a:alpha val="21812"/>
                  </a:srgbClr>
                </a:gs>
                <a:gs pos="28571">
                  <a:srgbClr val="FFFFFF">
                    <a:alpha val="17391"/>
                  </a:srgbClr>
                </a:gs>
                <a:gs pos="42857">
                  <a:srgbClr val="FFFFFF">
                    <a:alpha val="11778"/>
                  </a:srgbClr>
                </a:gs>
                <a:gs pos="57143">
                  <a:srgbClr val="FFFFFF">
                    <a:alpha val="6708"/>
                  </a:srgbClr>
                </a:gs>
                <a:gs pos="71429">
                  <a:srgbClr val="FFFFFF">
                    <a:alpha val="3198"/>
                  </a:srgbClr>
                </a:gs>
                <a:gs pos="85714">
                  <a:srgbClr val="FFFFFF">
                    <a:alpha val="1277"/>
                  </a:srgbClr>
                </a:gs>
                <a:gs pos="100000">
                  <a:srgbClr val="FFFFF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4716709">
              <a:off x="3295951" y="559808"/>
              <a:ext cx="555335" cy="461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10760427">
              <a:off x="1662889" y="1259597"/>
              <a:ext cx="556522" cy="95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576811">
              <a:off x="408816" y="2387610"/>
              <a:ext cx="680991" cy="64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10713024">
              <a:off x="563695" y="400552"/>
              <a:ext cx="427605" cy="54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644818">
              <a:off x="476346" y="1222116"/>
              <a:ext cx="708361" cy="50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10799918">
              <a:off x="144583" y="250869"/>
              <a:ext cx="52151" cy="52141"/>
            </a:xfrm>
            <a:prstGeom prst="ellipse">
              <a:avLst/>
            </a:prstGeom>
            <a:gradFill>
              <a:gsLst>
                <a:gs pos="0">
                  <a:srgbClr val="C8CAC6">
                    <a:alpha val="19190"/>
                  </a:srgbClr>
                </a:gs>
                <a:gs pos="14286">
                  <a:srgbClr val="C8CAC6">
                    <a:alpha val="17785"/>
                  </a:srgbClr>
                </a:gs>
                <a:gs pos="28571">
                  <a:srgbClr val="C8CAC6">
                    <a:alpha val="14106"/>
                  </a:srgbClr>
                </a:gs>
                <a:gs pos="42857">
                  <a:srgbClr val="C8CAC6">
                    <a:alpha val="9492"/>
                  </a:srgbClr>
                </a:gs>
                <a:gs pos="57143">
                  <a:srgbClr val="C8CAC6">
                    <a:alpha val="5376"/>
                  </a:srgbClr>
                </a:gs>
                <a:gs pos="71429">
                  <a:srgbClr val="C8CAC6">
                    <a:alpha val="2554"/>
                  </a:srgbClr>
                </a:gs>
                <a:gs pos="85714">
                  <a:srgbClr val="C8CAC6">
                    <a:alpha val="1018"/>
                  </a:srgbClr>
                </a:gs>
                <a:gs pos="100000">
                  <a:srgbClr val="C8CAC6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-10479847">
              <a:off x="1741661" y="3000778"/>
              <a:ext cx="492450" cy="72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304909">
              <a:off x="1777650" y="1489900"/>
              <a:ext cx="592940" cy="46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5369915">
              <a:off x="427595" y="3101264"/>
              <a:ext cx="547591" cy="64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10798929">
              <a:off x="3118924" y="910938"/>
              <a:ext cx="404832" cy="71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10767619">
              <a:off x="2044792" y="2075007"/>
              <a:ext cx="63808" cy="60939"/>
            </a:xfrm>
            <a:prstGeom prst="ellipse">
              <a:avLst/>
            </a:prstGeom>
            <a:gradFill>
              <a:gsLst>
                <a:gs pos="0">
                  <a:srgbClr val="C6C5C3">
                    <a:alpha val="16077"/>
                  </a:srgbClr>
                </a:gs>
                <a:gs pos="14286">
                  <a:srgbClr val="C6C5C3">
                    <a:alpha val="14879"/>
                  </a:srgbClr>
                </a:gs>
                <a:gs pos="28571">
                  <a:srgbClr val="C6C5C3">
                    <a:alpha val="11757"/>
                  </a:srgbClr>
                </a:gs>
                <a:gs pos="42857">
                  <a:srgbClr val="C6C5C3">
                    <a:alpha val="7877"/>
                  </a:srgbClr>
                </a:gs>
                <a:gs pos="57143">
                  <a:srgbClr val="C6C5C3">
                    <a:alpha val="4444"/>
                  </a:srgbClr>
                </a:gs>
                <a:gs pos="71429">
                  <a:srgbClr val="C6C5C3">
                    <a:alpha val="2105"/>
                  </a:srgbClr>
                </a:gs>
                <a:gs pos="85714">
                  <a:srgbClr val="C6C5C3">
                    <a:alpha val="838"/>
                  </a:srgbClr>
                </a:gs>
                <a:gs pos="100000">
                  <a:srgbClr val="C6C5C3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5400012">
              <a:off x="986069" y="2055732"/>
              <a:ext cx="53375" cy="53374"/>
            </a:xfrm>
            <a:prstGeom prst="ellipse">
              <a:avLst/>
            </a:prstGeom>
            <a:gradFill>
              <a:gsLst>
                <a:gs pos="0">
                  <a:srgbClr val="D4D3D1">
                    <a:alpha val="18883"/>
                  </a:srgbClr>
                </a:gs>
                <a:gs pos="14286">
                  <a:srgbClr val="D4D3D1">
                    <a:alpha val="17498"/>
                  </a:srgbClr>
                </a:gs>
                <a:gs pos="28571">
                  <a:srgbClr val="D4D3D1">
                    <a:alpha val="13873"/>
                  </a:srgbClr>
                </a:gs>
                <a:gs pos="42857">
                  <a:srgbClr val="D4D3D1">
                    <a:alpha val="9331"/>
                  </a:srgbClr>
                </a:gs>
                <a:gs pos="57143">
                  <a:srgbClr val="D4D3D1">
                    <a:alpha val="5283"/>
                  </a:srgbClr>
                </a:gs>
                <a:gs pos="71429">
                  <a:srgbClr val="D4D3D1">
                    <a:alpha val="2509"/>
                  </a:srgbClr>
                </a:gs>
                <a:gs pos="85714">
                  <a:srgbClr val="D4D3D1">
                    <a:alpha val="1000"/>
                  </a:srgbClr>
                </a:gs>
                <a:gs pos="100000">
                  <a:srgbClr val="D4D3D1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10752829">
              <a:off x="1178356" y="886959"/>
              <a:ext cx="545346" cy="76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005864">
              <a:off x="2746537" y="3362314"/>
              <a:ext cx="516268" cy="40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5811762">
              <a:off x="191397" y="554329"/>
              <a:ext cx="481211" cy="46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10785165">
              <a:off x="2352737" y="1624898"/>
              <a:ext cx="228964" cy="47191"/>
            </a:xfrm>
            <a:prstGeom prst="ellipse">
              <a:avLst/>
            </a:prstGeom>
            <a:gradFill>
              <a:gsLst>
                <a:gs pos="0">
                  <a:srgbClr val="000000">
                    <a:alpha val="19406"/>
                  </a:srgbClr>
                </a:gs>
                <a:gs pos="14286">
                  <a:srgbClr val="000000">
                    <a:alpha val="17988"/>
                  </a:srgbClr>
                </a:gs>
                <a:gs pos="28571">
                  <a:srgbClr val="000000">
                    <a:alpha val="14270"/>
                  </a:srgbClr>
                </a:gs>
                <a:gs pos="42857">
                  <a:srgbClr val="000000">
                    <a:alpha val="9606"/>
                  </a:srgbClr>
                </a:gs>
                <a:gs pos="57143">
                  <a:srgbClr val="000000">
                    <a:alpha val="5442"/>
                  </a:srgbClr>
                </a:gs>
                <a:gs pos="71429">
                  <a:srgbClr val="000000">
                    <a:alpha val="2585"/>
                  </a:srgbClr>
                </a:gs>
                <a:gs pos="85714">
                  <a:srgbClr val="000000">
                    <a:alpha val="1030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405554">
              <a:off x="1234386" y="272282"/>
              <a:ext cx="664061" cy="54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4969925">
              <a:off x="2622828" y="2246336"/>
              <a:ext cx="523849" cy="65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453731">
              <a:off x="1009037" y="1499739"/>
              <a:ext cx="618025" cy="623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960245">
              <a:off x="-72114" y="2059162"/>
              <a:ext cx="635122" cy="59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5350851">
              <a:off x="1215973" y="2238591"/>
              <a:ext cx="709464" cy="55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93358">
              <a:off x="714663" y="3591993"/>
              <a:ext cx="501642" cy="68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397340">
              <a:off x="1242881" y="301558"/>
              <a:ext cx="648346" cy="55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10271924">
              <a:off x="2315391" y="98931"/>
              <a:ext cx="381739" cy="44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590915">
              <a:off x="423539" y="2802906"/>
              <a:ext cx="586476" cy="88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4909368">
              <a:off x="2955978" y="3362612"/>
              <a:ext cx="689216" cy="41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10480198">
              <a:off x="686681" y="2054383"/>
              <a:ext cx="479286" cy="74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4941488">
              <a:off x="2662061" y="1556130"/>
              <a:ext cx="770796" cy="64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479489">
              <a:off x="1466611" y="1370269"/>
              <a:ext cx="672999" cy="44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5618287">
              <a:off x="226724" y="1500801"/>
              <a:ext cx="663562" cy="68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10799633">
              <a:off x="2146349" y="3261699"/>
              <a:ext cx="66073" cy="66058"/>
            </a:xfrm>
            <a:prstGeom prst="ellipse">
              <a:avLst/>
            </a:prstGeom>
            <a:gradFill>
              <a:gsLst>
                <a:gs pos="0">
                  <a:srgbClr val="C5C5C5">
                    <a:alpha val="15581"/>
                  </a:srgbClr>
                </a:gs>
                <a:gs pos="14286">
                  <a:srgbClr val="C5C5C5">
                    <a:alpha val="14416"/>
                  </a:srgbClr>
                </a:gs>
                <a:gs pos="28571">
                  <a:srgbClr val="C5C5C5">
                    <a:alpha val="11385"/>
                  </a:srgbClr>
                </a:gs>
                <a:gs pos="42857">
                  <a:srgbClr val="C5C5C5">
                    <a:alpha val="7622"/>
                  </a:srgbClr>
                </a:gs>
                <a:gs pos="57143">
                  <a:srgbClr val="C5C5C5">
                    <a:alpha val="4298"/>
                  </a:srgbClr>
                </a:gs>
                <a:gs pos="71429">
                  <a:srgbClr val="C5C5C5">
                    <a:alpha val="2035"/>
                  </a:srgbClr>
                </a:gs>
                <a:gs pos="85714">
                  <a:srgbClr val="C5C5C5">
                    <a:alpha val="810"/>
                  </a:srgbClr>
                </a:gs>
                <a:gs pos="100000">
                  <a:srgbClr val="C5C5C5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5085391">
              <a:off x="1910617" y="281493"/>
              <a:ext cx="645060" cy="56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5399999">
              <a:off x="1068535" y="3251332"/>
              <a:ext cx="66674" cy="66674"/>
            </a:xfrm>
            <a:prstGeom prst="ellipse">
              <a:avLst/>
            </a:prstGeom>
            <a:gradFill>
              <a:gsLst>
                <a:gs pos="0">
                  <a:srgbClr val="D0D0D0">
                    <a:alpha val="15445"/>
                  </a:srgbClr>
                </a:gs>
                <a:gs pos="14286">
                  <a:srgbClr val="D0D0D0">
                    <a:alpha val="14290"/>
                  </a:srgbClr>
                </a:gs>
                <a:gs pos="28571">
                  <a:srgbClr val="D0D0D0">
                    <a:alpha val="11284"/>
                  </a:srgbClr>
                </a:gs>
                <a:gs pos="42857">
                  <a:srgbClr val="D0D0D0">
                    <a:alpha val="7553"/>
                  </a:srgbClr>
                </a:gs>
                <a:gs pos="57143">
                  <a:srgbClr val="D0D0D0">
                    <a:alpha val="4258"/>
                  </a:srgbClr>
                </a:gs>
                <a:gs pos="71429">
                  <a:srgbClr val="D0D0D0">
                    <a:alpha val="2016"/>
                  </a:srgbClr>
                </a:gs>
                <a:gs pos="85714">
                  <a:srgbClr val="D0D0D0">
                    <a:alpha val="802"/>
                  </a:srgbClr>
                </a:gs>
                <a:gs pos="100000">
                  <a:srgbClr val="D0D0D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4882061">
              <a:off x="2893291" y="2779990"/>
              <a:ext cx="664510" cy="682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5121697">
              <a:off x="1930328" y="780793"/>
              <a:ext cx="659939" cy="490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5552275">
              <a:off x="983639" y="1318506"/>
              <a:ext cx="678774" cy="58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5508903">
              <a:off x="920910" y="2381399"/>
              <a:ext cx="746640" cy="59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5346222">
              <a:off x="1443894" y="2182049"/>
              <a:ext cx="754134" cy="37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10799930">
              <a:off x="1023603" y="3241274"/>
              <a:ext cx="63707" cy="63701"/>
            </a:xfrm>
            <a:prstGeom prst="ellipse">
              <a:avLst/>
            </a:prstGeom>
            <a:gradFill>
              <a:gsLst>
                <a:gs pos="0">
                  <a:srgbClr val="CFCFCF">
                    <a:alpha val="16224"/>
                  </a:srgbClr>
                </a:gs>
                <a:gs pos="14286">
                  <a:srgbClr val="CFCFCF">
                    <a:alpha val="15016"/>
                  </a:srgbClr>
                </a:gs>
                <a:gs pos="28571">
                  <a:srgbClr val="CFCFCF">
                    <a:alpha val="11868"/>
                  </a:srgbClr>
                </a:gs>
                <a:gs pos="42857">
                  <a:srgbClr val="CFCFCF">
                    <a:alpha val="7952"/>
                  </a:srgbClr>
                </a:gs>
                <a:gs pos="57143">
                  <a:srgbClr val="CFCFCF">
                    <a:alpha val="4488"/>
                  </a:srgbClr>
                </a:gs>
                <a:gs pos="71429">
                  <a:srgbClr val="CFCFCF">
                    <a:alpha val="2126"/>
                  </a:srgbClr>
                </a:gs>
                <a:gs pos="85714">
                  <a:srgbClr val="CFCFCF">
                    <a:alpha val="846"/>
                  </a:srgbClr>
                </a:gs>
                <a:gs pos="100000">
                  <a:srgbClr val="CFCFCF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10630230">
              <a:off x="-222169" y="2256037"/>
              <a:ext cx="537153" cy="751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5288945">
              <a:off x="1904711" y="3426698"/>
              <a:ext cx="503980" cy="83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10773988">
              <a:off x="752152" y="897796"/>
              <a:ext cx="460656" cy="65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9442167">
              <a:off x="2333499" y="1631373"/>
              <a:ext cx="584823" cy="552348"/>
            </a:xfrm>
            <a:prstGeom prst="ellipse">
              <a:avLst/>
            </a:prstGeom>
            <a:gradFill>
              <a:gsLst>
                <a:gs pos="0">
                  <a:srgbClr val="000000">
                    <a:alpha val="2279"/>
                  </a:srgbClr>
                </a:gs>
                <a:gs pos="14286">
                  <a:srgbClr val="000000">
                    <a:alpha val="2096"/>
                  </a:srgbClr>
                </a:gs>
                <a:gs pos="28571">
                  <a:srgbClr val="000000">
                    <a:alpha val="1632"/>
                  </a:srgbClr>
                </a:gs>
                <a:gs pos="42857">
                  <a:srgbClr val="000000">
                    <a:alpha val="1073"/>
                  </a:srgbClr>
                </a:gs>
                <a:gs pos="57143">
                  <a:srgbClr val="000000">
                    <a:alpha val="596"/>
                  </a:srgbClr>
                </a:gs>
                <a:gs pos="71429">
                  <a:srgbClr val="000000">
                    <a:alpha val="279"/>
                  </a:srgbClr>
                </a:gs>
                <a:gs pos="85714">
                  <a:srgbClr val="000000">
                    <a:alpha val="111"/>
                  </a:srgbClr>
                </a:gs>
                <a:gs pos="100000">
                  <a:srgbClr val="0000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4983552">
              <a:off x="2507564" y="2060170"/>
              <a:ext cx="691889" cy="403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10799784">
              <a:off x="2149681" y="1849324"/>
              <a:ext cx="56696" cy="56643"/>
            </a:xfrm>
            <a:prstGeom prst="ellipse">
              <a:avLst/>
            </a:prstGeom>
            <a:gradFill>
              <a:gsLst>
                <a:gs pos="0">
                  <a:srgbClr val="C2C1BE">
                    <a:alpha val="18037"/>
                  </a:srgbClr>
                </a:gs>
                <a:gs pos="14286">
                  <a:srgbClr val="C2C1BE">
                    <a:alpha val="16708"/>
                  </a:srgbClr>
                </a:gs>
                <a:gs pos="28571">
                  <a:srgbClr val="C2C1BE">
                    <a:alpha val="13233"/>
                  </a:srgbClr>
                </a:gs>
                <a:gs pos="42857">
                  <a:srgbClr val="C2C1BE">
                    <a:alpha val="8890"/>
                  </a:srgbClr>
                </a:gs>
                <a:gs pos="57143">
                  <a:srgbClr val="C2C1BE">
                    <a:alpha val="5028"/>
                  </a:srgbClr>
                </a:gs>
                <a:gs pos="71429">
                  <a:srgbClr val="C2C1BE">
                    <a:alpha val="2386"/>
                  </a:srgbClr>
                </a:gs>
                <a:gs pos="85714">
                  <a:srgbClr val="C2C1BE">
                    <a:alpha val="950"/>
                  </a:srgbClr>
                </a:gs>
                <a:gs pos="100000">
                  <a:srgbClr val="C2C1BE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10799436">
              <a:off x="1058068" y="246732"/>
              <a:ext cx="56759" cy="56686"/>
            </a:xfrm>
            <a:prstGeom prst="ellipse">
              <a:avLst/>
            </a:prstGeom>
            <a:gradFill>
              <a:gsLst>
                <a:gs pos="0">
                  <a:srgbClr val="BBBAB3">
                    <a:alpha val="17989"/>
                  </a:srgbClr>
                </a:gs>
                <a:gs pos="14286">
                  <a:srgbClr val="BBBAB3">
                    <a:alpha val="16663"/>
                  </a:srgbClr>
                </a:gs>
                <a:gs pos="28571">
                  <a:srgbClr val="BBBAB3">
                    <a:alpha val="13197"/>
                  </a:srgbClr>
                </a:gs>
                <a:gs pos="42857">
                  <a:srgbClr val="BBBAB3">
                    <a:alpha val="8865"/>
                  </a:srgbClr>
                </a:gs>
                <a:gs pos="57143">
                  <a:srgbClr val="BBBAB3">
                    <a:alpha val="5014"/>
                  </a:srgbClr>
                </a:gs>
                <a:gs pos="71429">
                  <a:srgbClr val="BBBAB3">
                    <a:alpha val="2379"/>
                  </a:srgbClr>
                </a:gs>
                <a:gs pos="85714">
                  <a:srgbClr val="BBBAB3">
                    <a:alpha val="948"/>
                  </a:srgbClr>
                </a:gs>
                <a:gs pos="100000">
                  <a:srgbClr val="BBBAB3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10772354">
              <a:off x="2848729" y="3053764"/>
              <a:ext cx="544130" cy="83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5396260">
              <a:off x="3216652" y="2970020"/>
              <a:ext cx="66583" cy="66491"/>
            </a:xfrm>
            <a:prstGeom prst="ellipse">
              <a:avLst/>
            </a:prstGeom>
            <a:gradFill>
              <a:gsLst>
                <a:gs pos="0">
                  <a:srgbClr val="B4B3B0">
                    <a:alpha val="15432"/>
                  </a:srgbClr>
                </a:gs>
                <a:gs pos="14286">
                  <a:srgbClr val="B4B3B0">
                    <a:alpha val="14278"/>
                  </a:srgbClr>
                </a:gs>
                <a:gs pos="28571">
                  <a:srgbClr val="B4B3B0">
                    <a:alpha val="11274"/>
                  </a:srgbClr>
                </a:gs>
                <a:gs pos="42857">
                  <a:srgbClr val="B4B3B0">
                    <a:alpha val="7546"/>
                  </a:srgbClr>
                </a:gs>
                <a:gs pos="57143">
                  <a:srgbClr val="B4B3B0">
                    <a:alpha val="4254"/>
                  </a:srgbClr>
                </a:gs>
                <a:gs pos="71429">
                  <a:srgbClr val="B4B3B0">
                    <a:alpha val="2014"/>
                  </a:srgbClr>
                </a:gs>
                <a:gs pos="85714">
                  <a:srgbClr val="B4B3B0">
                    <a:alpha val="801"/>
                  </a:srgbClr>
                </a:gs>
                <a:gs pos="100000">
                  <a:srgbClr val="B4B3B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5051795">
              <a:off x="2099943" y="107713"/>
              <a:ext cx="665983" cy="28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403093">
              <a:off x="1528320" y="3510916"/>
              <a:ext cx="64790" cy="64744"/>
            </a:xfrm>
            <a:prstGeom prst="ellipse">
              <a:avLst/>
            </a:prstGeom>
            <a:gradFill>
              <a:gsLst>
                <a:gs pos="0">
                  <a:srgbClr val="C1C0C0">
                    <a:alpha val="15891"/>
                  </a:srgbClr>
                </a:gs>
                <a:gs pos="14286">
                  <a:srgbClr val="C1C0C0">
                    <a:alpha val="14705"/>
                  </a:srgbClr>
                </a:gs>
                <a:gs pos="28571">
                  <a:srgbClr val="C1C0C0">
                    <a:alpha val="11618"/>
                  </a:srgbClr>
                </a:gs>
                <a:gs pos="42857">
                  <a:srgbClr val="C1C0C0">
                    <a:alpha val="7781"/>
                  </a:srgbClr>
                </a:gs>
                <a:gs pos="57143">
                  <a:srgbClr val="C1C0C0">
                    <a:alpha val="4389"/>
                  </a:srgbClr>
                </a:gs>
                <a:gs pos="71429">
                  <a:srgbClr val="C1C0C0">
                    <a:alpha val="2079"/>
                  </a:srgbClr>
                </a:gs>
                <a:gs pos="85714">
                  <a:srgbClr val="C1C0C0">
                    <a:alpha val="827"/>
                  </a:srgbClr>
                </a:gs>
                <a:gs pos="100000">
                  <a:srgbClr val="C1C0C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5252899">
              <a:off x="1730405" y="886592"/>
              <a:ext cx="634735" cy="60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10554115">
              <a:off x="2434430" y="1827561"/>
              <a:ext cx="443658" cy="61375"/>
            </a:xfrm>
            <a:prstGeom prst="ellipse">
              <a:avLst/>
            </a:prstGeom>
            <a:gradFill>
              <a:gsLst>
                <a:gs pos="0">
                  <a:srgbClr val="FFFFFF">
                    <a:alpha val="31843"/>
                  </a:srgbClr>
                </a:gs>
                <a:gs pos="14286">
                  <a:srgbClr val="FFFFFF">
                    <a:alpha val="29696"/>
                  </a:srgbClr>
                </a:gs>
                <a:gs pos="28571">
                  <a:srgbClr val="FFFFFF">
                    <a:alpha val="23935"/>
                  </a:srgbClr>
                </a:gs>
                <a:gs pos="42857">
                  <a:srgbClr val="FFFFFF">
                    <a:alpha val="16427"/>
                  </a:srgbClr>
                </a:gs>
                <a:gs pos="57143">
                  <a:srgbClr val="FFFFFF">
                    <a:alpha val="9465"/>
                  </a:srgbClr>
                </a:gs>
                <a:gs pos="71429">
                  <a:srgbClr val="FFFFFF">
                    <a:alpha val="4548"/>
                  </a:srgbClr>
                </a:gs>
                <a:gs pos="85714">
                  <a:srgbClr val="FFFFFF">
                    <a:alpha val="1824"/>
                  </a:srgbClr>
                </a:gs>
                <a:gs pos="100000">
                  <a:srgbClr val="FFFFFF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5181274">
              <a:off x="2087094" y="2929959"/>
              <a:ext cx="644038" cy="481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10291052">
              <a:off x="1984807" y="31225"/>
              <a:ext cx="580332" cy="578930"/>
            </a:xfrm>
            <a:prstGeom prst="ellipse">
              <a:avLst/>
            </a:prstGeom>
            <a:gradFill>
              <a:gsLst>
                <a:gs pos="0">
                  <a:srgbClr val="000000">
                    <a:alpha val="3161"/>
                  </a:srgbClr>
                </a:gs>
                <a:gs pos="14286">
                  <a:srgbClr val="000000">
                    <a:alpha val="2909"/>
                  </a:srgbClr>
                </a:gs>
                <a:gs pos="28571">
                  <a:srgbClr val="000000">
                    <a:alpha val="2266"/>
                  </a:srgbClr>
                </a:gs>
                <a:gs pos="42857">
                  <a:srgbClr val="000000">
                    <a:alpha val="1492"/>
                  </a:srgbClr>
                </a:gs>
                <a:gs pos="57143">
                  <a:srgbClr val="000000">
                    <a:alpha val="830"/>
                  </a:srgbClr>
                </a:gs>
                <a:gs pos="71429">
                  <a:srgbClr val="000000">
                    <a:alpha val="389"/>
                  </a:srgbClr>
                </a:gs>
                <a:gs pos="85714">
                  <a:srgbClr val="000000">
                    <a:alpha val="154"/>
                  </a:srgbClr>
                </a:gs>
                <a:gs pos="100000">
                  <a:srgbClr val="000000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5501050">
              <a:off x="752462" y="1876350"/>
              <a:ext cx="596400" cy="53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6527167">
              <a:off x="-279518" y="1543792"/>
              <a:ext cx="654898" cy="62977"/>
            </a:xfrm>
            <a:prstGeom prst="ellipse">
              <a:avLst/>
            </a:prstGeom>
            <a:gradFill>
              <a:gsLst>
                <a:gs pos="0">
                  <a:srgbClr val="FFFFFF">
                    <a:alpha val="14378"/>
                  </a:srgbClr>
                </a:gs>
                <a:gs pos="14286">
                  <a:srgbClr val="FFFFFF">
                    <a:alpha val="13296"/>
                  </a:srgbClr>
                </a:gs>
                <a:gs pos="28571">
                  <a:srgbClr val="FFFFFF">
                    <a:alpha val="10486"/>
                  </a:srgbClr>
                </a:gs>
                <a:gs pos="42857">
                  <a:srgbClr val="FFFFFF">
                    <a:alpha val="7009"/>
                  </a:srgbClr>
                </a:gs>
                <a:gs pos="57143">
                  <a:srgbClr val="FFFFFF">
                    <a:alpha val="3946"/>
                  </a:srgbClr>
                </a:gs>
                <a:gs pos="71429">
                  <a:srgbClr val="FFFFFF">
                    <a:alpha val="1867"/>
                  </a:srgbClr>
                </a:gs>
                <a:gs pos="85714">
                  <a:srgbClr val="FFFFFF">
                    <a:alpha val="742"/>
                  </a:srgbClr>
                </a:gs>
                <a:gs pos="100000">
                  <a:srgbClr val="FFFFFF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5790047">
              <a:off x="22493" y="3316720"/>
              <a:ext cx="691104" cy="46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5531214">
              <a:off x="682826" y="1946921"/>
              <a:ext cx="731684" cy="58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5980760">
              <a:off x="-94878" y="583243"/>
              <a:ext cx="594570" cy="58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746520">
              <a:off x="490467" y="1592298"/>
              <a:ext cx="643848" cy="826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10623968">
              <a:off x="82784" y="2059365"/>
              <a:ext cx="570335" cy="82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4918977">
              <a:off x="2821472" y="2500592"/>
              <a:ext cx="711121" cy="54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10655583">
              <a:off x="1818427" y="2987600"/>
              <a:ext cx="448508" cy="95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5400573">
              <a:off x="-20375" y="1648963"/>
              <a:ext cx="57762" cy="57747"/>
            </a:xfrm>
            <a:prstGeom prst="ellipse">
              <a:avLst/>
            </a:prstGeom>
            <a:gradFill>
              <a:gsLst>
                <a:gs pos="0">
                  <a:srgbClr val="B9B9B6">
                    <a:alpha val="17772"/>
                  </a:srgbClr>
                </a:gs>
                <a:gs pos="14286">
                  <a:srgbClr val="B9B9B6">
                    <a:alpha val="16460"/>
                  </a:srgbClr>
                </a:gs>
                <a:gs pos="28571">
                  <a:srgbClr val="B9B9B6">
                    <a:alpha val="13033"/>
                  </a:srgbClr>
                </a:gs>
                <a:gs pos="42857">
                  <a:srgbClr val="B9B9B6">
                    <a:alpha val="8752"/>
                  </a:srgbClr>
                </a:gs>
                <a:gs pos="57143">
                  <a:srgbClr val="B9B9B6">
                    <a:alpha val="4949"/>
                  </a:srgbClr>
                </a:gs>
                <a:gs pos="71429">
                  <a:srgbClr val="B9B9B6">
                    <a:alpha val="2348"/>
                  </a:srgbClr>
                </a:gs>
                <a:gs pos="85714">
                  <a:srgbClr val="B9B9B6">
                    <a:alpha val="935"/>
                  </a:srgbClr>
                </a:gs>
                <a:gs pos="100000">
                  <a:srgbClr val="B9B9B6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4625764">
              <a:off x="2291080" y="846484"/>
              <a:ext cx="629635" cy="550978"/>
            </a:xfrm>
            <a:prstGeom prst="ellipse">
              <a:avLst/>
            </a:prstGeom>
            <a:gradFill>
              <a:gsLst>
                <a:gs pos="0">
                  <a:srgbClr val="7D817F">
                    <a:alpha val="2258"/>
                  </a:srgbClr>
                </a:gs>
                <a:gs pos="14286">
                  <a:srgbClr val="7D817F">
                    <a:alpha val="2077"/>
                  </a:srgbClr>
                </a:gs>
                <a:gs pos="28571">
                  <a:srgbClr val="7D817F">
                    <a:alpha val="1617"/>
                  </a:srgbClr>
                </a:gs>
                <a:gs pos="42857">
                  <a:srgbClr val="7D817F">
                    <a:alpha val="1063"/>
                  </a:srgbClr>
                </a:gs>
                <a:gs pos="57143">
                  <a:srgbClr val="7D817F">
                    <a:alpha val="591"/>
                  </a:srgbClr>
                </a:gs>
                <a:gs pos="71429">
                  <a:srgbClr val="7D817F">
                    <a:alpha val="277"/>
                  </a:srgbClr>
                </a:gs>
                <a:gs pos="85714">
                  <a:srgbClr val="7D817F">
                    <a:alpha val="110"/>
                  </a:srgbClr>
                </a:gs>
                <a:gs pos="100000">
                  <a:srgbClr val="7D817F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5499376">
              <a:off x="-107643" y="999895"/>
              <a:ext cx="495103" cy="68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737691">
              <a:off x="2119913" y="596207"/>
              <a:ext cx="601215" cy="545877"/>
            </a:xfrm>
            <a:prstGeom prst="ellipse">
              <a:avLst/>
            </a:prstGeom>
            <a:gradFill>
              <a:gsLst>
                <a:gs pos="0">
                  <a:srgbClr val="2B3240">
                    <a:alpha val="3376"/>
                  </a:srgbClr>
                </a:gs>
                <a:gs pos="14286">
                  <a:srgbClr val="2B3240">
                    <a:alpha val="3107"/>
                  </a:srgbClr>
                </a:gs>
                <a:gs pos="28571">
                  <a:srgbClr val="2B3240">
                    <a:alpha val="2421"/>
                  </a:srgbClr>
                </a:gs>
                <a:gs pos="42857">
                  <a:srgbClr val="2B3240">
                    <a:alpha val="1595"/>
                  </a:srgbClr>
                </a:gs>
                <a:gs pos="57143">
                  <a:srgbClr val="2B3240">
                    <a:alpha val="887"/>
                  </a:srgbClr>
                </a:gs>
                <a:gs pos="71429">
                  <a:srgbClr val="2B3240">
                    <a:alpha val="416"/>
                  </a:srgbClr>
                </a:gs>
                <a:gs pos="85714">
                  <a:srgbClr val="2B3240">
                    <a:alpha val="165"/>
                  </a:srgbClr>
                </a:gs>
                <a:gs pos="100000">
                  <a:srgbClr val="2B324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282220">
              <a:off x="1859038" y="3387733"/>
              <a:ext cx="578783" cy="48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5433605">
              <a:off x="910551" y="3485856"/>
              <a:ext cx="712916" cy="77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10326085">
              <a:off x="1453709" y="1062006"/>
              <a:ext cx="436620" cy="56967"/>
            </a:xfrm>
            <a:prstGeom prst="ellipse">
              <a:avLst/>
            </a:prstGeom>
            <a:gradFill>
              <a:gsLst>
                <a:gs pos="0">
                  <a:srgbClr val="FFFFFF">
                    <a:alpha val="30816"/>
                  </a:srgbClr>
                </a:gs>
                <a:gs pos="14286">
                  <a:srgbClr val="FFFFFF">
                    <a:alpha val="28723"/>
                  </a:srgbClr>
                </a:gs>
                <a:gs pos="28571">
                  <a:srgbClr val="FFFFFF">
                    <a:alpha val="23119"/>
                  </a:srgbClr>
                </a:gs>
                <a:gs pos="42857">
                  <a:srgbClr val="FFFFFF">
                    <a:alpha val="15840"/>
                  </a:srgbClr>
                </a:gs>
                <a:gs pos="57143">
                  <a:srgbClr val="FFFFFF">
                    <a:alpha val="9113"/>
                  </a:srgbClr>
                </a:gs>
                <a:gs pos="71429">
                  <a:srgbClr val="FFFFFF">
                    <a:alpha val="4374"/>
                  </a:srgbClr>
                </a:gs>
                <a:gs pos="85714">
                  <a:srgbClr val="FFFFFF">
                    <a:alpha val="1753"/>
                  </a:srgbClr>
                </a:gs>
                <a:gs pos="100000">
                  <a:srgbClr val="FFFFFF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409124">
              <a:off x="1460250" y="1066170"/>
              <a:ext cx="423700" cy="62600"/>
            </a:xfrm>
            <a:prstGeom prst="ellipse">
              <a:avLst/>
            </a:prstGeom>
            <a:gradFill>
              <a:gsLst>
                <a:gs pos="0">
                  <a:srgbClr val="FFFFFF">
                    <a:alpha val="31111"/>
                  </a:srgbClr>
                </a:gs>
                <a:gs pos="14286">
                  <a:srgbClr val="FFFFFF">
                    <a:alpha val="29003"/>
                  </a:srgbClr>
                </a:gs>
                <a:gs pos="28571">
                  <a:srgbClr val="FFFFFF">
                    <a:alpha val="23352"/>
                  </a:srgbClr>
                </a:gs>
                <a:gs pos="42857">
                  <a:srgbClr val="FFFFFF">
                    <a:alpha val="16008"/>
                  </a:srgbClr>
                </a:gs>
                <a:gs pos="57143">
                  <a:srgbClr val="FFFFFF">
                    <a:alpha val="9214"/>
                  </a:srgbClr>
                </a:gs>
                <a:gs pos="71429">
                  <a:srgbClr val="FFFFFF">
                    <a:alpha val="4424"/>
                  </a:srgbClr>
                </a:gs>
                <a:gs pos="85714">
                  <a:srgbClr val="FFFFFF">
                    <a:alpha val="1773"/>
                  </a:srgbClr>
                </a:gs>
                <a:gs pos="100000">
                  <a:srgbClr val="FFFFFF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5581438">
              <a:off x="529734" y="944556"/>
              <a:ext cx="660570" cy="55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637910">
              <a:off x="663663" y="2430193"/>
              <a:ext cx="714200" cy="709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5672964">
              <a:off x="-188956" y="3018335"/>
              <a:ext cx="626824" cy="72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9972893">
              <a:off x="1693410" y="1053761"/>
              <a:ext cx="145650" cy="76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4731181">
              <a:off x="3082433" y="1191947"/>
              <a:ext cx="737419" cy="33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4270922">
              <a:off x="2162776" y="780116"/>
              <a:ext cx="577890" cy="531024"/>
            </a:xfrm>
            <a:prstGeom prst="ellipse">
              <a:avLst/>
            </a:prstGeom>
            <a:gradFill>
              <a:gsLst>
                <a:gs pos="0">
                  <a:srgbClr val="322F3F">
                    <a:alpha val="4321"/>
                  </a:srgbClr>
                </a:gs>
                <a:gs pos="14286">
                  <a:srgbClr val="322F3F">
                    <a:alpha val="3979"/>
                  </a:srgbClr>
                </a:gs>
                <a:gs pos="28571">
                  <a:srgbClr val="322F3F">
                    <a:alpha val="3103"/>
                  </a:srgbClr>
                </a:gs>
                <a:gs pos="42857">
                  <a:srgbClr val="322F3F">
                    <a:alpha val="2047"/>
                  </a:srgbClr>
                </a:gs>
                <a:gs pos="57143">
                  <a:srgbClr val="322F3F">
                    <a:alpha val="1139"/>
                  </a:srgbClr>
                </a:gs>
                <a:gs pos="71429">
                  <a:srgbClr val="322F3F">
                    <a:alpha val="535"/>
                  </a:srgbClr>
                </a:gs>
                <a:gs pos="85714">
                  <a:srgbClr val="322F3F">
                    <a:alpha val="212"/>
                  </a:srgbClr>
                </a:gs>
                <a:gs pos="100000">
                  <a:srgbClr val="322F3F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10750770">
              <a:off x="2185536" y="1845677"/>
              <a:ext cx="60752" cy="56110"/>
            </a:xfrm>
            <a:prstGeom prst="ellipse">
              <a:avLst/>
            </a:prstGeom>
            <a:gradFill>
              <a:gsLst>
                <a:gs pos="0">
                  <a:srgbClr val="BEBDBA">
                    <a:alpha val="16995"/>
                  </a:srgbClr>
                </a:gs>
                <a:gs pos="14286">
                  <a:srgbClr val="BEBDBA">
                    <a:alpha val="15735"/>
                  </a:srgbClr>
                </a:gs>
                <a:gs pos="28571">
                  <a:srgbClr val="BEBDBA">
                    <a:alpha val="12447"/>
                  </a:srgbClr>
                </a:gs>
                <a:gs pos="42857">
                  <a:srgbClr val="BEBDBA">
                    <a:alpha val="8350"/>
                  </a:srgbClr>
                </a:gs>
                <a:gs pos="57143">
                  <a:srgbClr val="BEBDBA">
                    <a:alpha val="4716"/>
                  </a:srgbClr>
                </a:gs>
                <a:gs pos="71429">
                  <a:srgbClr val="BEBDBA">
                    <a:alpha val="2236"/>
                  </a:srgbClr>
                </a:gs>
                <a:gs pos="85714">
                  <a:srgbClr val="BEBDBA">
                    <a:alpha val="890"/>
                  </a:srgbClr>
                </a:gs>
                <a:gs pos="100000">
                  <a:srgbClr val="BEBDBA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5230894">
              <a:off x="529934" y="506543"/>
              <a:ext cx="318038" cy="138837"/>
            </a:xfrm>
            <a:prstGeom prst="ellipse">
              <a:avLst/>
            </a:prstGeom>
            <a:gradFill>
              <a:gsLst>
                <a:gs pos="0">
                  <a:srgbClr val="000000">
                    <a:alpha val="13395"/>
                  </a:srgbClr>
                </a:gs>
                <a:gs pos="14286">
                  <a:srgbClr val="000000">
                    <a:alpha val="12381"/>
                  </a:srgbClr>
                </a:gs>
                <a:gs pos="28571">
                  <a:srgbClr val="000000">
                    <a:alpha val="9754"/>
                  </a:srgbClr>
                </a:gs>
                <a:gs pos="42857">
                  <a:srgbClr val="000000">
                    <a:alpha val="6510"/>
                  </a:srgbClr>
                </a:gs>
                <a:gs pos="57143">
                  <a:srgbClr val="000000">
                    <a:alpha val="3661"/>
                  </a:srgbClr>
                </a:gs>
                <a:gs pos="71429">
                  <a:srgbClr val="000000">
                    <a:alpha val="1731"/>
                  </a:srgbClr>
                </a:gs>
                <a:gs pos="85714">
                  <a:srgbClr val="000000">
                    <a:alpha val="688"/>
                  </a:srgbClr>
                </a:gs>
                <a:gs pos="100000">
                  <a:srgbClr val="00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6189277">
              <a:off x="2282403" y="-213614"/>
              <a:ext cx="581472" cy="556243"/>
            </a:xfrm>
            <a:prstGeom prst="ellipse">
              <a:avLst/>
            </a:prstGeom>
            <a:gradFill>
              <a:gsLst>
                <a:gs pos="0">
                  <a:srgbClr val="000000">
                    <a:alpha val="1848"/>
                  </a:srgbClr>
                </a:gs>
                <a:gs pos="14286">
                  <a:srgbClr val="000000">
                    <a:alpha val="1700"/>
                  </a:srgbClr>
                </a:gs>
                <a:gs pos="28571">
                  <a:srgbClr val="000000">
                    <a:alpha val="1322"/>
                  </a:srgbClr>
                </a:gs>
                <a:gs pos="42857">
                  <a:srgbClr val="000000">
                    <a:alpha val="869"/>
                  </a:srgbClr>
                </a:gs>
                <a:gs pos="57143">
                  <a:srgbClr val="000000">
                    <a:alpha val="483"/>
                  </a:srgbClr>
                </a:gs>
                <a:gs pos="71429">
                  <a:srgbClr val="000000">
                    <a:alpha val="226"/>
                  </a:srgbClr>
                </a:gs>
                <a:gs pos="85714">
                  <a:srgbClr val="000000">
                    <a:alpha val="90"/>
                  </a:srgbClr>
                </a:gs>
                <a:gs pos="100000">
                  <a:srgbClr val="000000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520617">
              <a:off x="-206834" y="1805783"/>
              <a:ext cx="613037" cy="311816"/>
            </a:xfrm>
            <a:prstGeom prst="ellipse">
              <a:avLst/>
            </a:prstGeom>
            <a:gradFill>
              <a:gsLst>
                <a:gs pos="0">
                  <a:srgbClr val="32353A">
                    <a:alpha val="13073"/>
                  </a:srgbClr>
                </a:gs>
                <a:gs pos="14286">
                  <a:srgbClr val="32353A">
                    <a:alpha val="12082"/>
                  </a:srgbClr>
                </a:gs>
                <a:gs pos="28571">
                  <a:srgbClr val="32353A">
                    <a:alpha val="9515"/>
                  </a:srgbClr>
                </a:gs>
                <a:gs pos="42857">
                  <a:srgbClr val="32353A">
                    <a:alpha val="6348"/>
                  </a:srgbClr>
                </a:gs>
                <a:gs pos="57143">
                  <a:srgbClr val="32353A">
                    <a:alpha val="3569"/>
                  </a:srgbClr>
                </a:gs>
                <a:gs pos="71429">
                  <a:srgbClr val="32353A">
                    <a:alpha val="1687"/>
                  </a:srgbClr>
                </a:gs>
                <a:gs pos="85714">
                  <a:srgbClr val="32353A">
                    <a:alpha val="670"/>
                  </a:srgbClr>
                </a:gs>
                <a:gs pos="100000">
                  <a:srgbClr val="32353A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-10595545">
              <a:off x="2119280" y="247876"/>
              <a:ext cx="379639" cy="61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4958111">
              <a:off x="2393164" y="748804"/>
              <a:ext cx="610529" cy="54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640032">
              <a:off x="821980" y="129264"/>
              <a:ext cx="632531" cy="56587"/>
            </a:xfrm>
            <a:prstGeom prst="ellipse">
              <a:avLst/>
            </a:prstGeom>
            <a:gradFill>
              <a:gsLst>
                <a:gs pos="0">
                  <a:srgbClr val="FFFFFF">
                    <a:alpha val="32843"/>
                  </a:srgbClr>
                </a:gs>
                <a:gs pos="14286">
                  <a:srgbClr val="FFFFFF">
                    <a:alpha val="30645"/>
                  </a:srgbClr>
                </a:gs>
                <a:gs pos="28571">
                  <a:srgbClr val="FFFFFF">
                    <a:alpha val="24733"/>
                  </a:srgbClr>
                </a:gs>
                <a:gs pos="42857">
                  <a:srgbClr val="FFFFFF">
                    <a:alpha val="17003"/>
                  </a:srgbClr>
                </a:gs>
                <a:gs pos="57143">
                  <a:srgbClr val="FFFFFF">
                    <a:alpha val="9811"/>
                  </a:srgbClr>
                </a:gs>
                <a:gs pos="71429">
                  <a:srgbClr val="FFFFFF">
                    <a:alpha val="4719"/>
                  </a:srgbClr>
                </a:gs>
                <a:gs pos="85714">
                  <a:srgbClr val="FFFFFF">
                    <a:alpha val="1893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5750436">
              <a:off x="267957" y="1041521"/>
              <a:ext cx="688129" cy="81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5544944">
              <a:off x="772230" y="393908"/>
              <a:ext cx="682790" cy="41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5930950">
              <a:off x="-95399" y="174703"/>
              <a:ext cx="711657" cy="503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10541493">
              <a:off x="2447733" y="1061434"/>
              <a:ext cx="399684" cy="50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739786">
              <a:off x="132923" y="2717190"/>
              <a:ext cx="608679" cy="65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5040038">
              <a:off x="2184392" y="407060"/>
              <a:ext cx="542861" cy="45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10686455">
              <a:off x="2646477" y="1300606"/>
              <a:ext cx="495037" cy="66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10560603">
              <a:off x="-199384" y="38828"/>
              <a:ext cx="735042" cy="557567"/>
            </a:xfrm>
            <a:prstGeom prst="ellipse">
              <a:avLst/>
            </a:prstGeom>
            <a:gradFill>
              <a:gsLst>
                <a:gs pos="0">
                  <a:srgbClr val="000000">
                    <a:alpha val="2013"/>
                  </a:srgbClr>
                </a:gs>
                <a:gs pos="14286">
                  <a:srgbClr val="000000">
                    <a:alpha val="1851"/>
                  </a:srgbClr>
                </a:gs>
                <a:gs pos="28571">
                  <a:srgbClr val="000000">
                    <a:alpha val="1440"/>
                  </a:srgbClr>
                </a:gs>
                <a:gs pos="42857">
                  <a:srgbClr val="000000">
                    <a:alpha val="947"/>
                  </a:srgbClr>
                </a:gs>
                <a:gs pos="57143">
                  <a:srgbClr val="000000">
                    <a:alpha val="526"/>
                  </a:srgbClr>
                </a:gs>
                <a:gs pos="71429">
                  <a:srgbClr val="000000">
                    <a:alpha val="247"/>
                  </a:srgbClr>
                </a:gs>
                <a:gs pos="85714">
                  <a:srgbClr val="000000">
                    <a:alpha val="98"/>
                  </a:srgbClr>
                </a:gs>
                <a:gs pos="100000">
                  <a:srgbClr val="000000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10736421">
              <a:off x="854351" y="3194139"/>
              <a:ext cx="550873" cy="165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10327653">
              <a:off x="2547531" y="90115"/>
              <a:ext cx="91611" cy="55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4822784">
              <a:off x="2980495" y="1914217"/>
              <a:ext cx="730939" cy="555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5525266">
              <a:off x="1224814" y="3469065"/>
              <a:ext cx="681130" cy="71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4358999">
              <a:off x="2103796" y="1823335"/>
              <a:ext cx="591783" cy="548854"/>
            </a:xfrm>
            <a:prstGeom prst="ellipse">
              <a:avLst/>
            </a:prstGeom>
            <a:gradFill>
              <a:gsLst>
                <a:gs pos="0">
                  <a:srgbClr val="283A2F">
                    <a:alpha val="1218"/>
                  </a:srgbClr>
                </a:gs>
                <a:gs pos="14286">
                  <a:srgbClr val="283A2F">
                    <a:alpha val="1120"/>
                  </a:srgbClr>
                </a:gs>
                <a:gs pos="28571">
                  <a:srgbClr val="283A2F">
                    <a:alpha val="871"/>
                  </a:srgbClr>
                </a:gs>
                <a:gs pos="42857">
                  <a:srgbClr val="283A2F">
                    <a:alpha val="572"/>
                  </a:srgbClr>
                </a:gs>
                <a:gs pos="57143">
                  <a:srgbClr val="283A2F">
                    <a:alpha val="317"/>
                  </a:srgbClr>
                </a:gs>
                <a:gs pos="71429">
                  <a:srgbClr val="283A2F">
                    <a:alpha val="149"/>
                  </a:srgbClr>
                </a:gs>
                <a:gs pos="85714">
                  <a:srgbClr val="283A2F">
                    <a:alpha val="59"/>
                  </a:srgbClr>
                </a:gs>
                <a:gs pos="100000">
                  <a:srgbClr val="283A2F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5128246">
              <a:off x="1549600" y="3568601"/>
              <a:ext cx="633778" cy="786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5048532">
              <a:off x="1829312" y="3070165"/>
              <a:ext cx="616657" cy="69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6483836">
              <a:off x="2311203" y="1063063"/>
              <a:ext cx="577908" cy="561215"/>
            </a:xfrm>
            <a:prstGeom prst="ellipse">
              <a:avLst/>
            </a:prstGeom>
            <a:gradFill>
              <a:gsLst>
                <a:gs pos="0">
                  <a:srgbClr val="969795">
                    <a:alpha val="3078"/>
                  </a:srgbClr>
                </a:gs>
                <a:gs pos="14286">
                  <a:srgbClr val="969795">
                    <a:alpha val="2832"/>
                  </a:srgbClr>
                </a:gs>
                <a:gs pos="28571">
                  <a:srgbClr val="969795">
                    <a:alpha val="2206"/>
                  </a:srgbClr>
                </a:gs>
                <a:gs pos="42857">
                  <a:srgbClr val="969795">
                    <a:alpha val="1453"/>
                  </a:srgbClr>
                </a:gs>
                <a:gs pos="57143">
                  <a:srgbClr val="969795">
                    <a:alpha val="807"/>
                  </a:srgbClr>
                </a:gs>
                <a:gs pos="71429">
                  <a:srgbClr val="969795">
                    <a:alpha val="379"/>
                  </a:srgbClr>
                </a:gs>
                <a:gs pos="85714">
                  <a:srgbClr val="969795">
                    <a:alpha val="150"/>
                  </a:srgbClr>
                </a:gs>
                <a:gs pos="100000">
                  <a:srgbClr val="969795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8987952">
              <a:off x="2209402" y="238105"/>
              <a:ext cx="595415" cy="544555"/>
            </a:xfrm>
            <a:prstGeom prst="ellipse">
              <a:avLst/>
            </a:prstGeom>
            <a:gradFill>
              <a:gsLst>
                <a:gs pos="0">
                  <a:srgbClr val="B3B1B0">
                    <a:alpha val="4148"/>
                  </a:srgbClr>
                </a:gs>
                <a:gs pos="14286">
                  <a:srgbClr val="B3B1B0">
                    <a:alpha val="3819"/>
                  </a:srgbClr>
                </a:gs>
                <a:gs pos="28571">
                  <a:srgbClr val="B3B1B0">
                    <a:alpha val="2978"/>
                  </a:srgbClr>
                </a:gs>
                <a:gs pos="42857">
                  <a:srgbClr val="B3B1B0">
                    <a:alpha val="1963"/>
                  </a:srgbClr>
                </a:gs>
                <a:gs pos="57143">
                  <a:srgbClr val="B3B1B0">
                    <a:alpha val="1093"/>
                  </a:srgbClr>
                </a:gs>
                <a:gs pos="71429">
                  <a:srgbClr val="B3B1B0">
                    <a:alpha val="513"/>
                  </a:srgbClr>
                </a:gs>
                <a:gs pos="85714">
                  <a:srgbClr val="B3B1B0">
                    <a:alpha val="203"/>
                  </a:srgbClr>
                </a:gs>
                <a:gs pos="100000">
                  <a:srgbClr val="B3B1B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3889270">
              <a:off x="1408457" y="3568995"/>
              <a:ext cx="289629" cy="94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5038260">
              <a:off x="2183377" y="1250882"/>
              <a:ext cx="713763" cy="59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-10712306">
              <a:off x="2957646" y="2040458"/>
              <a:ext cx="566354" cy="556342"/>
            </a:xfrm>
            <a:prstGeom prst="ellipse">
              <a:avLst/>
            </a:prstGeom>
            <a:gradFill>
              <a:gsLst>
                <a:gs pos="0">
                  <a:srgbClr val="8D8A8A">
                    <a:alpha val="2435"/>
                  </a:srgbClr>
                </a:gs>
                <a:gs pos="14286">
                  <a:srgbClr val="8D8A8A">
                    <a:alpha val="2241"/>
                  </a:srgbClr>
                </a:gs>
                <a:gs pos="28571">
                  <a:srgbClr val="8D8A8A">
                    <a:alpha val="1744"/>
                  </a:srgbClr>
                </a:gs>
                <a:gs pos="42857">
                  <a:srgbClr val="8D8A8A">
                    <a:alpha val="1147"/>
                  </a:srgbClr>
                </a:gs>
                <a:gs pos="57143">
                  <a:srgbClr val="8D8A8A">
                    <a:alpha val="637"/>
                  </a:srgbClr>
                </a:gs>
                <a:gs pos="71429">
                  <a:srgbClr val="8D8A8A">
                    <a:alpha val="299"/>
                  </a:srgbClr>
                </a:gs>
                <a:gs pos="85714">
                  <a:srgbClr val="8D8A8A">
                    <a:alpha val="118"/>
                  </a:srgbClr>
                </a:gs>
                <a:gs pos="100000">
                  <a:srgbClr val="8D8A8A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5515306">
              <a:off x="910708" y="2088936"/>
              <a:ext cx="783173" cy="59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5894165">
              <a:off x="-359596" y="1898788"/>
              <a:ext cx="734229" cy="62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10595568">
              <a:off x="331387" y="1437868"/>
              <a:ext cx="754559" cy="682813"/>
            </a:xfrm>
            <a:prstGeom prst="ellipse">
              <a:avLst/>
            </a:prstGeom>
            <a:gradFill>
              <a:gsLst>
                <a:gs pos="0">
                  <a:srgbClr val="2A3535">
                    <a:alpha val="8103"/>
                  </a:srgbClr>
                </a:gs>
                <a:gs pos="14286">
                  <a:srgbClr val="2A3535">
                    <a:alpha val="7473"/>
                  </a:srgbClr>
                </a:gs>
                <a:gs pos="28571">
                  <a:srgbClr val="2A3535">
                    <a:alpha val="5852"/>
                  </a:srgbClr>
                </a:gs>
                <a:gs pos="42857">
                  <a:srgbClr val="2A3535">
                    <a:alpha val="3878"/>
                  </a:srgbClr>
                </a:gs>
                <a:gs pos="57143">
                  <a:srgbClr val="2A3535">
                    <a:alpha val="2168"/>
                  </a:srgbClr>
                </a:gs>
                <a:gs pos="71429">
                  <a:srgbClr val="2A3535">
                    <a:alpha val="1021"/>
                  </a:srgbClr>
                </a:gs>
                <a:gs pos="85714">
                  <a:srgbClr val="2A3535">
                    <a:alpha val="405"/>
                  </a:srgbClr>
                </a:gs>
                <a:gs pos="100000">
                  <a:srgbClr val="2A3535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8871376">
              <a:off x="866193" y="1120408"/>
              <a:ext cx="554827" cy="545990"/>
            </a:xfrm>
            <a:prstGeom prst="ellipse">
              <a:avLst/>
            </a:prstGeom>
            <a:gradFill>
              <a:gsLst>
                <a:gs pos="0">
                  <a:srgbClr val="000000">
                    <a:alpha val="4386"/>
                  </a:srgbClr>
                </a:gs>
                <a:gs pos="14286">
                  <a:srgbClr val="000000">
                    <a:alpha val="4038"/>
                  </a:srgbClr>
                </a:gs>
                <a:gs pos="28571">
                  <a:srgbClr val="000000">
                    <a:alpha val="3150"/>
                  </a:srgbClr>
                </a:gs>
                <a:gs pos="42857">
                  <a:srgbClr val="000000">
                    <a:alpha val="2077"/>
                  </a:srgbClr>
                </a:gs>
                <a:gs pos="57143">
                  <a:srgbClr val="000000">
                    <a:alpha val="1156"/>
                  </a:srgbClr>
                </a:gs>
                <a:gs pos="71429">
                  <a:srgbClr val="000000">
                    <a:alpha val="543"/>
                  </a:srgbClr>
                </a:gs>
                <a:gs pos="85714">
                  <a:srgbClr val="000000">
                    <a:alpha val="215"/>
                  </a:srgbClr>
                </a:gs>
                <a:gs pos="100000">
                  <a:srgbClr val="00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-10711456">
              <a:off x="772490" y="1258076"/>
              <a:ext cx="392266" cy="59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407397">
              <a:off x="24988" y="111717"/>
              <a:ext cx="60581" cy="60030"/>
            </a:xfrm>
            <a:prstGeom prst="ellipse">
              <a:avLst/>
            </a:prstGeom>
            <a:gradFill>
              <a:gsLst>
                <a:gs pos="0">
                  <a:srgbClr val="000000">
                    <a:alpha val="17004"/>
                  </a:srgbClr>
                </a:gs>
                <a:gs pos="14286">
                  <a:srgbClr val="000000">
                    <a:alpha val="15743"/>
                  </a:srgbClr>
                </a:gs>
                <a:gs pos="28571">
                  <a:srgbClr val="000000">
                    <a:alpha val="12454"/>
                  </a:srgbClr>
                </a:gs>
                <a:gs pos="42857">
                  <a:srgbClr val="000000">
                    <a:alpha val="8355"/>
                  </a:srgbClr>
                </a:gs>
                <a:gs pos="57143">
                  <a:srgbClr val="000000">
                    <a:alpha val="4719"/>
                  </a:srgbClr>
                </a:gs>
                <a:gs pos="71429">
                  <a:srgbClr val="000000">
                    <a:alpha val="2237"/>
                  </a:srgbClr>
                </a:gs>
                <a:gs pos="85714">
                  <a:srgbClr val="000000">
                    <a:alpha val="891"/>
                  </a:srgbClr>
                </a:gs>
                <a:gs pos="100000">
                  <a:srgbClr val="00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5094684">
              <a:off x="2355823" y="3463171"/>
              <a:ext cx="776498" cy="61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7770054">
              <a:off x="947106" y="597303"/>
              <a:ext cx="676733" cy="468458"/>
            </a:xfrm>
            <a:prstGeom prst="ellipse">
              <a:avLst/>
            </a:prstGeom>
            <a:gradFill>
              <a:gsLst>
                <a:gs pos="0">
                  <a:srgbClr val="000000">
                    <a:alpha val="4441"/>
                  </a:srgbClr>
                </a:gs>
                <a:gs pos="14286">
                  <a:srgbClr val="000000">
                    <a:alpha val="4089"/>
                  </a:srgbClr>
                </a:gs>
                <a:gs pos="28571">
                  <a:srgbClr val="000000">
                    <a:alpha val="3190"/>
                  </a:srgbClr>
                </a:gs>
                <a:gs pos="42857">
                  <a:srgbClr val="000000">
                    <a:alpha val="2104"/>
                  </a:srgbClr>
                </a:gs>
                <a:gs pos="57143">
                  <a:srgbClr val="000000">
                    <a:alpha val="1171"/>
                  </a:srgbClr>
                </a:gs>
                <a:gs pos="71429">
                  <a:srgbClr val="000000">
                    <a:alpha val="550"/>
                  </a:srgbClr>
                </a:gs>
                <a:gs pos="85714">
                  <a:srgbClr val="000000">
                    <a:alpha val="218"/>
                  </a:srgbClr>
                </a:gs>
                <a:gs pos="100000">
                  <a:srgbClr val="0000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794688">
              <a:off x="108400" y="395881"/>
              <a:ext cx="684375" cy="626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10499371">
              <a:off x="1687478" y="902995"/>
              <a:ext cx="434842" cy="62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4647146">
              <a:off x="3220177" y="3009066"/>
              <a:ext cx="624483" cy="58096"/>
            </a:xfrm>
            <a:prstGeom prst="ellipse">
              <a:avLst/>
            </a:prstGeom>
            <a:gradFill>
              <a:gsLst>
                <a:gs pos="0">
                  <a:srgbClr val="FFFFFF">
                    <a:alpha val="32041"/>
                  </a:srgbClr>
                </a:gs>
                <a:gs pos="14286">
                  <a:srgbClr val="FFFFFF">
                    <a:alpha val="29884"/>
                  </a:srgbClr>
                </a:gs>
                <a:gs pos="28571">
                  <a:srgbClr val="FFFFFF">
                    <a:alpha val="24092"/>
                  </a:srgbClr>
                </a:gs>
                <a:gs pos="42857">
                  <a:srgbClr val="FFFFFF">
                    <a:alpha val="16540"/>
                  </a:srgbClr>
                </a:gs>
                <a:gs pos="57143">
                  <a:srgbClr val="FFFFFF">
                    <a:alpha val="9533"/>
                  </a:srgbClr>
                </a:gs>
                <a:gs pos="71429">
                  <a:srgbClr val="FFFFFF">
                    <a:alpha val="4581"/>
                  </a:srgbClr>
                </a:gs>
                <a:gs pos="85714">
                  <a:srgbClr val="FFFFFF">
                    <a:alpha val="1837"/>
                  </a:srgbClr>
                </a:gs>
                <a:gs pos="100000">
                  <a:srgbClr val="FFFFFF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4740859">
              <a:off x="2156683" y="3584728"/>
              <a:ext cx="623751" cy="91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6630171">
              <a:off x="1756551" y="99616"/>
              <a:ext cx="609866" cy="540721"/>
            </a:xfrm>
            <a:prstGeom prst="ellipse">
              <a:avLst/>
            </a:prstGeom>
            <a:gradFill>
              <a:gsLst>
                <a:gs pos="0">
                  <a:srgbClr val="000000">
                    <a:alpha val="4603"/>
                  </a:srgbClr>
                </a:gs>
                <a:gs pos="14286">
                  <a:srgbClr val="000000">
                    <a:alpha val="4239"/>
                  </a:srgbClr>
                </a:gs>
                <a:gs pos="28571">
                  <a:srgbClr val="000000">
                    <a:alpha val="3307"/>
                  </a:srgbClr>
                </a:gs>
                <a:gs pos="42857">
                  <a:srgbClr val="000000">
                    <a:alpha val="2182"/>
                  </a:srgbClr>
                </a:gs>
                <a:gs pos="57143">
                  <a:srgbClr val="000000">
                    <a:alpha val="1215"/>
                  </a:srgbClr>
                </a:gs>
                <a:gs pos="71429">
                  <a:srgbClr val="000000">
                    <a:alpha val="570"/>
                  </a:srgbClr>
                </a:gs>
                <a:gs pos="85714">
                  <a:srgbClr val="000000">
                    <a:alpha val="226"/>
                  </a:srgbClr>
                </a:gs>
                <a:gs pos="100000">
                  <a:srgbClr val="0000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5540246">
              <a:off x="717970" y="1599049"/>
              <a:ext cx="692412" cy="57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5012575">
              <a:off x="2394487" y="2572672"/>
              <a:ext cx="1116540" cy="31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4869859">
              <a:off x="3101230" y="701517"/>
              <a:ext cx="786782" cy="405873"/>
            </a:xfrm>
            <a:prstGeom prst="ellipse">
              <a:avLst/>
            </a:prstGeom>
            <a:gradFill>
              <a:gsLst>
                <a:gs pos="0">
                  <a:srgbClr val="C6C9CA">
                    <a:alpha val="6709"/>
                  </a:srgbClr>
                </a:gs>
                <a:gs pos="14286">
                  <a:srgbClr val="C6C9CA">
                    <a:alpha val="6184"/>
                  </a:srgbClr>
                </a:gs>
                <a:gs pos="28571">
                  <a:srgbClr val="C6C9CA">
                    <a:alpha val="4835"/>
                  </a:srgbClr>
                </a:gs>
                <a:gs pos="42857">
                  <a:srgbClr val="C6C9CA">
                    <a:alpha val="3199"/>
                  </a:srgbClr>
                </a:gs>
                <a:gs pos="57143">
                  <a:srgbClr val="C6C9CA">
                    <a:alpha val="1785"/>
                  </a:srgbClr>
                </a:gs>
                <a:gs pos="71429">
                  <a:srgbClr val="C6C9CA">
                    <a:alpha val="840"/>
                  </a:srgbClr>
                </a:gs>
                <a:gs pos="85714">
                  <a:srgbClr val="C6C9CA">
                    <a:alpha val="333"/>
                  </a:srgbClr>
                </a:gs>
                <a:gs pos="100000">
                  <a:srgbClr val="C6C9CA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761786">
              <a:off x="-177632" y="1179905"/>
              <a:ext cx="590060" cy="578765"/>
            </a:xfrm>
            <a:prstGeom prst="ellipse">
              <a:avLst/>
            </a:prstGeom>
            <a:gradFill>
              <a:gsLst>
                <a:gs pos="0">
                  <a:srgbClr val="666865">
                    <a:alpha val="14379"/>
                  </a:srgbClr>
                </a:gs>
                <a:gs pos="14286">
                  <a:srgbClr val="666865">
                    <a:alpha val="13297"/>
                  </a:srgbClr>
                </a:gs>
                <a:gs pos="28571">
                  <a:srgbClr val="666865">
                    <a:alpha val="10487"/>
                  </a:srgbClr>
                </a:gs>
                <a:gs pos="42857">
                  <a:srgbClr val="666865">
                    <a:alpha val="7009"/>
                  </a:srgbClr>
                </a:gs>
                <a:gs pos="57143">
                  <a:srgbClr val="666865">
                    <a:alpha val="3946"/>
                  </a:srgbClr>
                </a:gs>
                <a:gs pos="71429">
                  <a:srgbClr val="666865">
                    <a:alpha val="1867"/>
                  </a:srgbClr>
                </a:gs>
                <a:gs pos="85714">
                  <a:srgbClr val="666865">
                    <a:alpha val="743"/>
                  </a:srgbClr>
                </a:gs>
                <a:gs pos="100000">
                  <a:srgbClr val="666865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5394524">
              <a:off x="2271500" y="892293"/>
              <a:ext cx="63037" cy="62996"/>
            </a:xfrm>
            <a:prstGeom prst="ellipse">
              <a:avLst/>
            </a:prstGeom>
            <a:gradFill>
              <a:gsLst>
                <a:gs pos="0">
                  <a:srgbClr val="BCBDB7">
                    <a:alpha val="16376"/>
                  </a:srgbClr>
                </a:gs>
                <a:gs pos="14286">
                  <a:srgbClr val="BCBDB7">
                    <a:alpha val="15157"/>
                  </a:srgbClr>
                </a:gs>
                <a:gs pos="28571">
                  <a:srgbClr val="BCBDB7">
                    <a:alpha val="11982"/>
                  </a:srgbClr>
                </a:gs>
                <a:gs pos="42857">
                  <a:srgbClr val="BCBDB7">
                    <a:alpha val="8030"/>
                  </a:srgbClr>
                </a:gs>
                <a:gs pos="57143">
                  <a:srgbClr val="BCBDB7">
                    <a:alpha val="4533"/>
                  </a:srgbClr>
                </a:gs>
                <a:gs pos="71429">
                  <a:srgbClr val="BCBDB7">
                    <a:alpha val="2148"/>
                  </a:srgbClr>
                </a:gs>
                <a:gs pos="85714">
                  <a:srgbClr val="BCBDB7">
                    <a:alpha val="855"/>
                  </a:srgbClr>
                </a:gs>
                <a:gs pos="100000">
                  <a:srgbClr val="BCBDB7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10533756">
              <a:off x="2767967" y="2108953"/>
              <a:ext cx="396067" cy="60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-9865362">
              <a:off x="162423" y="472046"/>
              <a:ext cx="579668" cy="568972"/>
            </a:xfrm>
            <a:prstGeom prst="ellipse">
              <a:avLst/>
            </a:prstGeom>
            <a:gradFill>
              <a:gsLst>
                <a:gs pos="0">
                  <a:srgbClr val="2C3935">
                    <a:alpha val="2091"/>
                  </a:srgbClr>
                </a:gs>
                <a:gs pos="14286">
                  <a:srgbClr val="2C3935">
                    <a:alpha val="1924"/>
                  </a:srgbClr>
                </a:gs>
                <a:gs pos="28571">
                  <a:srgbClr val="2C3935">
                    <a:alpha val="1497"/>
                  </a:srgbClr>
                </a:gs>
                <a:gs pos="42857">
                  <a:srgbClr val="2C3935">
                    <a:alpha val="984"/>
                  </a:srgbClr>
                </a:gs>
                <a:gs pos="57143">
                  <a:srgbClr val="2C3935">
                    <a:alpha val="547"/>
                  </a:srgbClr>
                </a:gs>
                <a:gs pos="71429">
                  <a:srgbClr val="2C3935">
                    <a:alpha val="256"/>
                  </a:srgbClr>
                </a:gs>
                <a:gs pos="85714">
                  <a:srgbClr val="2C3935">
                    <a:alpha val="101"/>
                  </a:srgbClr>
                </a:gs>
                <a:gs pos="100000">
                  <a:srgbClr val="2C3935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7477289">
              <a:off x="-184878" y="1111000"/>
              <a:ext cx="632540" cy="563680"/>
            </a:xfrm>
            <a:prstGeom prst="ellipse">
              <a:avLst/>
            </a:prstGeom>
            <a:gradFill>
              <a:gsLst>
                <a:gs pos="0">
                  <a:srgbClr val="727372">
                    <a:alpha val="7874"/>
                  </a:srgbClr>
                </a:gs>
                <a:gs pos="14286">
                  <a:srgbClr val="727372">
                    <a:alpha val="7261"/>
                  </a:srgbClr>
                </a:gs>
                <a:gs pos="28571">
                  <a:srgbClr val="727372">
                    <a:alpha val="5685"/>
                  </a:srgbClr>
                </a:gs>
                <a:gs pos="42857">
                  <a:srgbClr val="727372">
                    <a:alpha val="3766"/>
                  </a:srgbClr>
                </a:gs>
                <a:gs pos="57143">
                  <a:srgbClr val="727372">
                    <a:alpha val="2105"/>
                  </a:srgbClr>
                </a:gs>
                <a:gs pos="71429">
                  <a:srgbClr val="727372">
                    <a:alpha val="991"/>
                  </a:srgbClr>
                </a:gs>
                <a:gs pos="85714">
                  <a:srgbClr val="727372">
                    <a:alpha val="393"/>
                  </a:srgbClr>
                </a:gs>
                <a:gs pos="100000">
                  <a:srgbClr val="727372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-10029566">
              <a:off x="2472536" y="1288329"/>
              <a:ext cx="606402" cy="535997"/>
            </a:xfrm>
            <a:prstGeom prst="ellipse">
              <a:avLst/>
            </a:prstGeom>
            <a:gradFill>
              <a:gsLst>
                <a:gs pos="0">
                  <a:srgbClr val="A6A5A7">
                    <a:alpha val="5079"/>
                  </a:srgbClr>
                </a:gs>
                <a:gs pos="14286">
                  <a:srgbClr val="A6A5A7">
                    <a:alpha val="4678"/>
                  </a:srgbClr>
                </a:gs>
                <a:gs pos="28571">
                  <a:srgbClr val="A6A5A7">
                    <a:alpha val="3651"/>
                  </a:srgbClr>
                </a:gs>
                <a:gs pos="42857">
                  <a:srgbClr val="A6A5A7">
                    <a:alpha val="2410"/>
                  </a:srgbClr>
                </a:gs>
                <a:gs pos="57143">
                  <a:srgbClr val="A6A5A7">
                    <a:alpha val="1343"/>
                  </a:srgbClr>
                </a:gs>
                <a:gs pos="71429">
                  <a:srgbClr val="A6A5A7">
                    <a:alpha val="631"/>
                  </a:srgbClr>
                </a:gs>
                <a:gs pos="85714">
                  <a:srgbClr val="A6A5A7">
                    <a:alpha val="250"/>
                  </a:srgbClr>
                </a:gs>
                <a:gs pos="100000">
                  <a:srgbClr val="A6A5A7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111772">
              <a:off x="2238297" y="1844239"/>
              <a:ext cx="712052" cy="62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780333">
              <a:off x="-35534" y="29864"/>
              <a:ext cx="640760" cy="52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869769">
              <a:off x="-148204" y="1539507"/>
              <a:ext cx="420608" cy="52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10456684">
              <a:off x="87417" y="2952940"/>
              <a:ext cx="541486" cy="531041"/>
            </a:xfrm>
            <a:prstGeom prst="ellipse">
              <a:avLst/>
            </a:prstGeom>
            <a:gradFill>
              <a:gsLst>
                <a:gs pos="0">
                  <a:srgbClr val="312700">
                    <a:alpha val="4786"/>
                  </a:srgbClr>
                </a:gs>
                <a:gs pos="14286">
                  <a:srgbClr val="312700">
                    <a:alpha val="4408"/>
                  </a:srgbClr>
                </a:gs>
                <a:gs pos="28571">
                  <a:srgbClr val="312700">
                    <a:alpha val="3440"/>
                  </a:srgbClr>
                </a:gs>
                <a:gs pos="42857">
                  <a:srgbClr val="312700">
                    <a:alpha val="2270"/>
                  </a:srgbClr>
                </a:gs>
                <a:gs pos="57143">
                  <a:srgbClr val="312700">
                    <a:alpha val="1264"/>
                  </a:srgbClr>
                </a:gs>
                <a:gs pos="71429">
                  <a:srgbClr val="312700">
                    <a:alpha val="594"/>
                  </a:srgbClr>
                </a:gs>
                <a:gs pos="85714">
                  <a:srgbClr val="312700">
                    <a:alpha val="235"/>
                  </a:srgbClr>
                </a:gs>
                <a:gs pos="100000">
                  <a:srgbClr val="3127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10541936">
              <a:off x="3325241" y="1698324"/>
              <a:ext cx="602367" cy="572673"/>
            </a:xfrm>
            <a:prstGeom prst="ellipse">
              <a:avLst/>
            </a:prstGeom>
            <a:gradFill>
              <a:gsLst>
                <a:gs pos="0">
                  <a:srgbClr val="7A7887">
                    <a:alpha val="2482"/>
                  </a:srgbClr>
                </a:gs>
                <a:gs pos="14286">
                  <a:srgbClr val="7A7887">
                    <a:alpha val="2283"/>
                  </a:srgbClr>
                </a:gs>
                <a:gs pos="28571">
                  <a:srgbClr val="7A7887">
                    <a:alpha val="1778"/>
                  </a:srgbClr>
                </a:gs>
                <a:gs pos="42857">
                  <a:srgbClr val="7A7887">
                    <a:alpha val="1169"/>
                  </a:srgbClr>
                </a:gs>
                <a:gs pos="57143">
                  <a:srgbClr val="7A7887">
                    <a:alpha val="650"/>
                  </a:srgbClr>
                </a:gs>
                <a:gs pos="71429">
                  <a:srgbClr val="7A7887">
                    <a:alpha val="305"/>
                  </a:srgbClr>
                </a:gs>
                <a:gs pos="85714">
                  <a:srgbClr val="7A7887">
                    <a:alpha val="121"/>
                  </a:srgbClr>
                </a:gs>
                <a:gs pos="100000">
                  <a:srgbClr val="7A7887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10684861">
              <a:off x="1554405" y="70344"/>
              <a:ext cx="623739" cy="344650"/>
            </a:xfrm>
            <a:prstGeom prst="ellipse">
              <a:avLst/>
            </a:prstGeom>
            <a:gradFill>
              <a:gsLst>
                <a:gs pos="0">
                  <a:srgbClr val="9C9B9A">
                    <a:alpha val="9805"/>
                  </a:srgbClr>
                </a:gs>
                <a:gs pos="14286">
                  <a:srgbClr val="9C9B9A">
                    <a:alpha val="9049"/>
                  </a:srgbClr>
                </a:gs>
                <a:gs pos="28571">
                  <a:srgbClr val="9C9B9A">
                    <a:alpha val="7100"/>
                  </a:srgbClr>
                </a:gs>
                <a:gs pos="42857">
                  <a:srgbClr val="9C9B9A">
                    <a:alpha val="4716"/>
                  </a:srgbClr>
                </a:gs>
                <a:gs pos="57143">
                  <a:srgbClr val="9C9B9A">
                    <a:alpha val="2641"/>
                  </a:srgbClr>
                </a:gs>
                <a:gs pos="71429">
                  <a:srgbClr val="9C9B9A">
                    <a:alpha val="1245"/>
                  </a:srgbClr>
                </a:gs>
                <a:gs pos="85714">
                  <a:srgbClr val="9C9B9A">
                    <a:alpha val="494"/>
                  </a:srgbClr>
                </a:gs>
                <a:gs pos="100000">
                  <a:srgbClr val="9C9B9A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10798950">
              <a:off x="2093701" y="1856096"/>
              <a:ext cx="63472" cy="63455"/>
            </a:xfrm>
            <a:prstGeom prst="ellipse">
              <a:avLst/>
            </a:prstGeom>
            <a:gradFill>
              <a:gsLst>
                <a:gs pos="0">
                  <a:srgbClr val="BBBAB7">
                    <a:alpha val="16290"/>
                  </a:srgbClr>
                </a:gs>
                <a:gs pos="14286">
                  <a:srgbClr val="BBBAB7">
                    <a:alpha val="15078"/>
                  </a:srgbClr>
                </a:gs>
                <a:gs pos="28571">
                  <a:srgbClr val="BBBAB7">
                    <a:alpha val="11918"/>
                  </a:srgbClr>
                </a:gs>
                <a:gs pos="42857">
                  <a:srgbClr val="BBBAB7">
                    <a:alpha val="7987"/>
                  </a:srgbClr>
                </a:gs>
                <a:gs pos="57143">
                  <a:srgbClr val="BBBAB7">
                    <a:alpha val="4507"/>
                  </a:srgbClr>
                </a:gs>
                <a:gs pos="71429">
                  <a:srgbClr val="BBBAB7">
                    <a:alpha val="2136"/>
                  </a:srgbClr>
                </a:gs>
                <a:gs pos="85714">
                  <a:srgbClr val="BBBAB7">
                    <a:alpha val="850"/>
                  </a:srgbClr>
                </a:gs>
                <a:gs pos="100000">
                  <a:srgbClr val="BBBAB7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2861805">
              <a:off x="2126399" y="2358427"/>
              <a:ext cx="697580" cy="520865"/>
            </a:xfrm>
            <a:prstGeom prst="ellipse">
              <a:avLst/>
            </a:prstGeom>
            <a:gradFill>
              <a:gsLst>
                <a:gs pos="0">
                  <a:srgbClr val="2F2C34">
                    <a:alpha val="12168"/>
                  </a:srgbClr>
                </a:gs>
                <a:gs pos="14286">
                  <a:srgbClr val="2F2C34">
                    <a:alpha val="11242"/>
                  </a:srgbClr>
                </a:gs>
                <a:gs pos="28571">
                  <a:srgbClr val="2F2C34">
                    <a:alpha val="8844"/>
                  </a:srgbClr>
                </a:gs>
                <a:gs pos="42857">
                  <a:srgbClr val="2F2C34">
                    <a:alpha val="5893"/>
                  </a:srgbClr>
                </a:gs>
                <a:gs pos="57143">
                  <a:srgbClr val="2F2C34">
                    <a:alpha val="3309"/>
                  </a:srgbClr>
                </a:gs>
                <a:gs pos="71429">
                  <a:srgbClr val="2F2C34">
                    <a:alpha val="1563"/>
                  </a:srgbClr>
                </a:gs>
                <a:gs pos="85714">
                  <a:srgbClr val="2F2C34">
                    <a:alpha val="621"/>
                  </a:srgbClr>
                </a:gs>
                <a:gs pos="100000">
                  <a:srgbClr val="2F2C34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081048">
              <a:off x="1079240" y="460261"/>
              <a:ext cx="593693" cy="461161"/>
            </a:xfrm>
            <a:prstGeom prst="ellipse">
              <a:avLst/>
            </a:prstGeom>
            <a:gradFill>
              <a:gsLst>
                <a:gs pos="0">
                  <a:srgbClr val="000000">
                    <a:alpha val="6357"/>
                  </a:srgbClr>
                </a:gs>
                <a:gs pos="14286">
                  <a:srgbClr val="000000">
                    <a:alpha val="5858"/>
                  </a:srgbClr>
                </a:gs>
                <a:gs pos="28571">
                  <a:srgbClr val="000000">
                    <a:alpha val="4579"/>
                  </a:srgbClr>
                </a:gs>
                <a:gs pos="42857">
                  <a:srgbClr val="000000">
                    <a:alpha val="3028"/>
                  </a:srgbClr>
                </a:gs>
                <a:gs pos="57143">
                  <a:srgbClr val="000000">
                    <a:alpha val="1689"/>
                  </a:srgbClr>
                </a:gs>
                <a:gs pos="71429">
                  <a:srgbClr val="000000">
                    <a:alpha val="794"/>
                  </a:srgbClr>
                </a:gs>
                <a:gs pos="85714">
                  <a:srgbClr val="000000">
                    <a:alpha val="315"/>
                  </a:srgbClr>
                </a:gs>
                <a:gs pos="100000">
                  <a:srgbClr val="0000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10475720">
              <a:off x="2593050" y="611263"/>
              <a:ext cx="415800" cy="52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-10746520">
              <a:off x="35663" y="932751"/>
              <a:ext cx="461215" cy="312278"/>
            </a:xfrm>
            <a:prstGeom prst="ellipse">
              <a:avLst/>
            </a:prstGeom>
            <a:gradFill>
              <a:gsLst>
                <a:gs pos="0">
                  <a:srgbClr val="EAEBE9">
                    <a:alpha val="21289"/>
                  </a:srgbClr>
                </a:gs>
                <a:gs pos="14286">
                  <a:srgbClr val="EAEBE9">
                    <a:alpha val="19750"/>
                  </a:srgbClr>
                </a:gs>
                <a:gs pos="28571">
                  <a:srgbClr val="EAEBE9">
                    <a:alpha val="15704"/>
                  </a:srgbClr>
                </a:gs>
                <a:gs pos="42857">
                  <a:srgbClr val="EAEBE9">
                    <a:alpha val="10601"/>
                  </a:srgbClr>
                </a:gs>
                <a:gs pos="57143">
                  <a:srgbClr val="EAEBE9">
                    <a:alpha val="6020"/>
                  </a:srgbClr>
                </a:gs>
                <a:gs pos="71429">
                  <a:srgbClr val="EAEBE9">
                    <a:alpha val="2865"/>
                  </a:srgbClr>
                </a:gs>
                <a:gs pos="85714">
                  <a:srgbClr val="EAEBE9">
                    <a:alpha val="1143"/>
                  </a:srgbClr>
                </a:gs>
                <a:gs pos="100000">
                  <a:srgbClr val="EAEBE9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8085595">
              <a:off x="1460337" y="903786"/>
              <a:ext cx="544947" cy="528107"/>
            </a:xfrm>
            <a:prstGeom prst="ellipse">
              <a:avLst/>
            </a:prstGeom>
            <a:gradFill>
              <a:gsLst>
                <a:gs pos="0">
                  <a:srgbClr val="000000">
                    <a:alpha val="1908"/>
                  </a:srgbClr>
                </a:gs>
                <a:gs pos="14286">
                  <a:srgbClr val="000000">
                    <a:alpha val="1755"/>
                  </a:srgbClr>
                </a:gs>
                <a:gs pos="28571">
                  <a:srgbClr val="000000">
                    <a:alpha val="1365"/>
                  </a:srgbClr>
                </a:gs>
                <a:gs pos="42857">
                  <a:srgbClr val="000000">
                    <a:alpha val="898"/>
                  </a:srgbClr>
                </a:gs>
                <a:gs pos="57143">
                  <a:srgbClr val="000000">
                    <a:alpha val="498"/>
                  </a:srgbClr>
                </a:gs>
                <a:gs pos="71429">
                  <a:srgbClr val="000000">
                    <a:alpha val="234"/>
                  </a:srgbClr>
                </a:gs>
                <a:gs pos="85714">
                  <a:srgbClr val="000000">
                    <a:alpha val="92"/>
                  </a:srgbClr>
                </a:gs>
                <a:gs pos="100000">
                  <a:srgbClr val="0000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10289127">
              <a:off x="182964" y="3037826"/>
              <a:ext cx="562863" cy="553517"/>
            </a:xfrm>
            <a:prstGeom prst="ellipse">
              <a:avLst/>
            </a:prstGeom>
            <a:gradFill>
              <a:gsLst>
                <a:gs pos="0">
                  <a:srgbClr val="2B2D4F">
                    <a:alpha val="3543"/>
                  </a:srgbClr>
                </a:gs>
                <a:gs pos="14286">
                  <a:srgbClr val="2B2D4F">
                    <a:alpha val="3261"/>
                  </a:srgbClr>
                </a:gs>
                <a:gs pos="28571">
                  <a:srgbClr val="2B2D4F">
                    <a:alpha val="2541"/>
                  </a:srgbClr>
                </a:gs>
                <a:gs pos="42857">
                  <a:srgbClr val="2B2D4F">
                    <a:alpha val="1674"/>
                  </a:srgbClr>
                </a:gs>
                <a:gs pos="57143">
                  <a:srgbClr val="2B2D4F">
                    <a:alpha val="931"/>
                  </a:srgbClr>
                </a:gs>
                <a:gs pos="71429">
                  <a:srgbClr val="2B2D4F">
                    <a:alpha val="437"/>
                  </a:srgbClr>
                </a:gs>
                <a:gs pos="85714">
                  <a:srgbClr val="2B2D4F">
                    <a:alpha val="173"/>
                  </a:srgbClr>
                </a:gs>
                <a:gs pos="100000">
                  <a:srgbClr val="2B2D4F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3698938">
              <a:off x="852044" y="641810"/>
              <a:ext cx="635999" cy="457494"/>
            </a:xfrm>
            <a:prstGeom prst="ellipse">
              <a:avLst/>
            </a:prstGeom>
            <a:gradFill>
              <a:gsLst>
                <a:gs pos="0">
                  <a:srgbClr val="000000">
                    <a:alpha val="5356"/>
                  </a:srgbClr>
                </a:gs>
                <a:gs pos="14286">
                  <a:srgbClr val="000000">
                    <a:alpha val="4934"/>
                  </a:srgbClr>
                </a:gs>
                <a:gs pos="28571">
                  <a:srgbClr val="000000">
                    <a:alpha val="3852"/>
                  </a:srgbClr>
                </a:gs>
                <a:gs pos="42857">
                  <a:srgbClr val="000000">
                    <a:alpha val="2544"/>
                  </a:srgbClr>
                </a:gs>
                <a:gs pos="57143">
                  <a:srgbClr val="000000">
                    <a:alpha val="1418"/>
                  </a:srgbClr>
                </a:gs>
                <a:gs pos="71429">
                  <a:srgbClr val="000000">
                    <a:alpha val="666"/>
                  </a:srgbClr>
                </a:gs>
                <a:gs pos="85714">
                  <a:srgbClr val="000000">
                    <a:alpha val="264"/>
                  </a:srgbClr>
                </a:gs>
                <a:gs pos="100000">
                  <a:srgbClr val="0000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9537045">
              <a:off x="3123795" y="3036920"/>
              <a:ext cx="208374" cy="95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471197">
              <a:off x="118096" y="3141641"/>
              <a:ext cx="541946" cy="64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5"/>
                  </a:srgbClr>
                </a:gs>
                <a:gs pos="14286">
                  <a:srgbClr val="FFFFFF">
                    <a:alpha val="30761"/>
                  </a:srgbClr>
                </a:gs>
                <a:gs pos="28571">
                  <a:srgbClr val="FFFFFF">
                    <a:alpha val="24831"/>
                  </a:srgbClr>
                </a:gs>
                <a:gs pos="42857">
                  <a:srgbClr val="FFFFFF">
                    <a:alpha val="17074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6323462">
              <a:off x="2896470" y="455955"/>
              <a:ext cx="587055" cy="530855"/>
            </a:xfrm>
            <a:prstGeom prst="ellipse">
              <a:avLst/>
            </a:prstGeom>
            <a:gradFill>
              <a:gsLst>
                <a:gs pos="0">
                  <a:srgbClr val="92908E">
                    <a:alpha val="3613"/>
                  </a:srgbClr>
                </a:gs>
                <a:gs pos="14286">
                  <a:srgbClr val="92908E">
                    <a:alpha val="3325"/>
                  </a:srgbClr>
                </a:gs>
                <a:gs pos="28571">
                  <a:srgbClr val="92908E">
                    <a:alpha val="2592"/>
                  </a:srgbClr>
                </a:gs>
                <a:gs pos="42857">
                  <a:srgbClr val="92908E">
                    <a:alpha val="1708"/>
                  </a:srgbClr>
                </a:gs>
                <a:gs pos="57143">
                  <a:srgbClr val="92908E">
                    <a:alpha val="950"/>
                  </a:srgbClr>
                </a:gs>
                <a:gs pos="71429">
                  <a:srgbClr val="92908E">
                    <a:alpha val="446"/>
                  </a:srgbClr>
                </a:gs>
                <a:gs pos="85714">
                  <a:srgbClr val="92908E">
                    <a:alpha val="177"/>
                  </a:srgbClr>
                </a:gs>
                <a:gs pos="100000">
                  <a:srgbClr val="92908E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10349473">
              <a:off x="3046790" y="-185431"/>
              <a:ext cx="806487" cy="671015"/>
            </a:xfrm>
            <a:prstGeom prst="ellipse">
              <a:avLst/>
            </a:prstGeom>
            <a:gradFill>
              <a:gsLst>
                <a:gs pos="0">
                  <a:srgbClr val="989D9B">
                    <a:alpha val="17089"/>
                  </a:srgbClr>
                </a:gs>
                <a:gs pos="14286">
                  <a:srgbClr val="989D9B">
                    <a:alpha val="15823"/>
                  </a:srgbClr>
                </a:gs>
                <a:gs pos="28571">
                  <a:srgbClr val="989D9B">
                    <a:alpha val="12518"/>
                  </a:srgbClr>
                </a:gs>
                <a:gs pos="42857">
                  <a:srgbClr val="989D9B">
                    <a:alpha val="8399"/>
                  </a:srgbClr>
                </a:gs>
                <a:gs pos="57143">
                  <a:srgbClr val="989D9B">
                    <a:alpha val="4745"/>
                  </a:srgbClr>
                </a:gs>
                <a:gs pos="71429">
                  <a:srgbClr val="989D9B">
                    <a:alpha val="2250"/>
                  </a:srgbClr>
                </a:gs>
                <a:gs pos="85714">
                  <a:srgbClr val="989D9B">
                    <a:alpha val="896"/>
                  </a:srgbClr>
                </a:gs>
                <a:gs pos="100000">
                  <a:srgbClr val="989D9B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10719515">
              <a:off x="1240593" y="2505069"/>
              <a:ext cx="361599" cy="84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4611773">
              <a:off x="473216" y="805716"/>
              <a:ext cx="663389" cy="527717"/>
            </a:xfrm>
            <a:prstGeom prst="ellipse">
              <a:avLst/>
            </a:prstGeom>
            <a:gradFill>
              <a:gsLst>
                <a:gs pos="0">
                  <a:srgbClr val="000000">
                    <a:alpha val="5503"/>
                  </a:srgbClr>
                </a:gs>
                <a:gs pos="14286">
                  <a:srgbClr val="000000">
                    <a:alpha val="5070"/>
                  </a:srgbClr>
                </a:gs>
                <a:gs pos="28571">
                  <a:srgbClr val="000000">
                    <a:alpha val="3959"/>
                  </a:srgbClr>
                </a:gs>
                <a:gs pos="42857">
                  <a:srgbClr val="000000">
                    <a:alpha val="2615"/>
                  </a:srgbClr>
                </a:gs>
                <a:gs pos="57143">
                  <a:srgbClr val="000000">
                    <a:alpha val="1458"/>
                  </a:srgbClr>
                </a:gs>
                <a:gs pos="71429">
                  <a:srgbClr val="000000">
                    <a:alpha val="685"/>
                  </a:srgbClr>
                </a:gs>
                <a:gs pos="85714">
                  <a:srgbClr val="000000">
                    <a:alpha val="271"/>
                  </a:srgbClr>
                </a:gs>
                <a:gs pos="100000">
                  <a:srgbClr val="000000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4787316">
              <a:off x="3193692" y="3369672"/>
              <a:ext cx="804825" cy="664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4797941">
              <a:off x="-182806" y="1411502"/>
              <a:ext cx="552904" cy="534681"/>
            </a:xfrm>
            <a:prstGeom prst="ellipse">
              <a:avLst/>
            </a:prstGeom>
            <a:gradFill>
              <a:gsLst>
                <a:gs pos="0">
                  <a:srgbClr val="363822">
                    <a:alpha val="1411"/>
                  </a:srgbClr>
                </a:gs>
                <a:gs pos="14286">
                  <a:srgbClr val="363822">
                    <a:alpha val="1297"/>
                  </a:srgbClr>
                </a:gs>
                <a:gs pos="28571">
                  <a:srgbClr val="363822">
                    <a:alpha val="1009"/>
                  </a:srgbClr>
                </a:gs>
                <a:gs pos="42857">
                  <a:srgbClr val="363822">
                    <a:alpha val="663"/>
                  </a:srgbClr>
                </a:gs>
                <a:gs pos="57143">
                  <a:srgbClr val="363822">
                    <a:alpha val="368"/>
                  </a:srgbClr>
                </a:gs>
                <a:gs pos="71429">
                  <a:srgbClr val="363822">
                    <a:alpha val="172"/>
                  </a:srgbClr>
                </a:gs>
                <a:gs pos="85714">
                  <a:srgbClr val="363822">
                    <a:alpha val="68"/>
                  </a:srgbClr>
                </a:gs>
                <a:gs pos="100000">
                  <a:srgbClr val="363822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5219983">
              <a:off x="2022130" y="1407388"/>
              <a:ext cx="577242" cy="68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966407">
              <a:off x="365826" y="3586491"/>
              <a:ext cx="590771" cy="886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8568002">
              <a:off x="3240624" y="1624880"/>
              <a:ext cx="778324" cy="435833"/>
            </a:xfrm>
            <a:prstGeom prst="ellipse">
              <a:avLst/>
            </a:prstGeom>
            <a:gradFill>
              <a:gsLst>
                <a:gs pos="0">
                  <a:srgbClr val="989E98">
                    <a:alpha val="2685"/>
                  </a:srgbClr>
                </a:gs>
                <a:gs pos="14286">
                  <a:srgbClr val="989E98">
                    <a:alpha val="2470"/>
                  </a:srgbClr>
                </a:gs>
                <a:gs pos="28571">
                  <a:srgbClr val="989E98">
                    <a:alpha val="1923"/>
                  </a:srgbClr>
                </a:gs>
                <a:gs pos="42857">
                  <a:srgbClr val="989E98">
                    <a:alpha val="1266"/>
                  </a:srgbClr>
                </a:gs>
                <a:gs pos="57143">
                  <a:srgbClr val="989E98">
                    <a:alpha val="703"/>
                  </a:srgbClr>
                </a:gs>
                <a:gs pos="71429">
                  <a:srgbClr val="989E98">
                    <a:alpha val="330"/>
                  </a:srgbClr>
                </a:gs>
                <a:gs pos="85714">
                  <a:srgbClr val="989E98">
                    <a:alpha val="131"/>
                  </a:srgbClr>
                </a:gs>
                <a:gs pos="100000">
                  <a:srgbClr val="989E98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-8394140">
              <a:off x="-227460" y="1120181"/>
              <a:ext cx="582076" cy="551517"/>
            </a:xfrm>
            <a:prstGeom prst="ellipse">
              <a:avLst/>
            </a:prstGeom>
            <a:gradFill>
              <a:gsLst>
                <a:gs pos="0">
                  <a:srgbClr val="545254">
                    <a:alpha val="5030"/>
                  </a:srgbClr>
                </a:gs>
                <a:gs pos="14286">
                  <a:srgbClr val="545254">
                    <a:alpha val="4633"/>
                  </a:srgbClr>
                </a:gs>
                <a:gs pos="28571">
                  <a:srgbClr val="545254">
                    <a:alpha val="3616"/>
                  </a:srgbClr>
                </a:gs>
                <a:gs pos="42857">
                  <a:srgbClr val="545254">
                    <a:alpha val="2387"/>
                  </a:srgbClr>
                </a:gs>
                <a:gs pos="57143">
                  <a:srgbClr val="545254">
                    <a:alpha val="1330"/>
                  </a:srgbClr>
                </a:gs>
                <a:gs pos="71429">
                  <a:srgbClr val="545254">
                    <a:alpha val="625"/>
                  </a:srgbClr>
                </a:gs>
                <a:gs pos="85714">
                  <a:srgbClr val="545254">
                    <a:alpha val="247"/>
                  </a:srgbClr>
                </a:gs>
                <a:gs pos="100000">
                  <a:srgbClr val="545254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10368725">
              <a:off x="2174109" y="898033"/>
              <a:ext cx="422309" cy="62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8381009">
              <a:off x="2744971" y="-194636"/>
              <a:ext cx="674036" cy="3892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5083928">
              <a:off x="501152" y="2074634"/>
              <a:ext cx="546300" cy="355171"/>
            </a:xfrm>
            <a:prstGeom prst="ellipse">
              <a:avLst/>
            </a:prstGeom>
            <a:gradFill>
              <a:gsLst>
                <a:gs pos="0">
                  <a:srgbClr val="000000">
                    <a:alpha val="9730"/>
                  </a:srgbClr>
                </a:gs>
                <a:gs pos="14286">
                  <a:srgbClr val="000000">
                    <a:alpha val="8980"/>
                  </a:srgbClr>
                </a:gs>
                <a:gs pos="28571">
                  <a:srgbClr val="000000">
                    <a:alpha val="7045"/>
                  </a:srgbClr>
                </a:gs>
                <a:gs pos="42857">
                  <a:srgbClr val="000000">
                    <a:alpha val="4679"/>
                  </a:srgbClr>
                </a:gs>
                <a:gs pos="57143">
                  <a:srgbClr val="000000">
                    <a:alpha val="2620"/>
                  </a:srgbClr>
                </a:gs>
                <a:gs pos="71429">
                  <a:srgbClr val="000000">
                    <a:alpha val="1235"/>
                  </a:srgbClr>
                </a:gs>
                <a:gs pos="85714">
                  <a:srgbClr val="000000">
                    <a:alpha val="490"/>
                  </a:srgbClr>
                </a:gs>
                <a:gs pos="100000">
                  <a:srgbClr val="000000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4706606">
              <a:off x="3217515" y="1937803"/>
              <a:ext cx="772328" cy="63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468391">
              <a:off x="921549" y="2206837"/>
              <a:ext cx="756018" cy="56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116255">
              <a:off x="2245750" y="2426315"/>
              <a:ext cx="804145" cy="58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7803605">
              <a:off x="-212542" y="867589"/>
              <a:ext cx="591897" cy="436590"/>
            </a:xfrm>
            <a:prstGeom prst="ellipse">
              <a:avLst/>
            </a:prstGeom>
            <a:gradFill>
              <a:gsLst>
                <a:gs pos="0">
                  <a:srgbClr val="000000">
                    <a:alpha val="5568"/>
                  </a:srgbClr>
                </a:gs>
                <a:gs pos="14286">
                  <a:srgbClr val="000000">
                    <a:alpha val="5129"/>
                  </a:srgbClr>
                </a:gs>
                <a:gs pos="28571">
                  <a:srgbClr val="000000">
                    <a:alpha val="4006"/>
                  </a:srgbClr>
                </a:gs>
                <a:gs pos="42857">
                  <a:srgbClr val="000000">
                    <a:alpha val="2646"/>
                  </a:srgbClr>
                </a:gs>
                <a:gs pos="57143">
                  <a:srgbClr val="000000">
                    <a:alpha val="1475"/>
                  </a:srgbClr>
                </a:gs>
                <a:gs pos="71429">
                  <a:srgbClr val="000000">
                    <a:alpha val="693"/>
                  </a:srgbClr>
                </a:gs>
                <a:gs pos="85714">
                  <a:srgbClr val="000000">
                    <a:alpha val="275"/>
                  </a:srgbClr>
                </a:gs>
                <a:gs pos="100000">
                  <a:srgbClr val="00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4986212">
              <a:off x="2559045" y="1486776"/>
              <a:ext cx="662297" cy="538880"/>
            </a:xfrm>
            <a:prstGeom prst="ellipse">
              <a:avLst/>
            </a:prstGeom>
            <a:gradFill>
              <a:gsLst>
                <a:gs pos="0">
                  <a:srgbClr val="B1B3B3">
                    <a:alpha val="4756"/>
                  </a:srgbClr>
                </a:gs>
                <a:gs pos="14286">
                  <a:srgbClr val="B1B3B3">
                    <a:alpha val="4380"/>
                  </a:srgbClr>
                </a:gs>
                <a:gs pos="28571">
                  <a:srgbClr val="B1B3B3">
                    <a:alpha val="3418"/>
                  </a:srgbClr>
                </a:gs>
                <a:gs pos="42857">
                  <a:srgbClr val="B1B3B3">
                    <a:alpha val="2255"/>
                  </a:srgbClr>
                </a:gs>
                <a:gs pos="57143">
                  <a:srgbClr val="B1B3B3">
                    <a:alpha val="1256"/>
                  </a:srgbClr>
                </a:gs>
                <a:gs pos="71429">
                  <a:srgbClr val="B1B3B3">
                    <a:alpha val="590"/>
                  </a:srgbClr>
                </a:gs>
                <a:gs pos="85714">
                  <a:srgbClr val="B1B3B3">
                    <a:alpha val="234"/>
                  </a:srgbClr>
                </a:gs>
                <a:gs pos="100000">
                  <a:srgbClr val="B1B3B3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886082">
              <a:off x="74207" y="545447"/>
              <a:ext cx="575718" cy="563812"/>
            </a:xfrm>
            <a:prstGeom prst="ellipse">
              <a:avLst/>
            </a:prstGeom>
            <a:gradFill>
              <a:gsLst>
                <a:gs pos="0">
                  <a:srgbClr val="737A76">
                    <a:alpha val="1652"/>
                  </a:srgbClr>
                </a:gs>
                <a:gs pos="14286">
                  <a:srgbClr val="737A76">
                    <a:alpha val="1519"/>
                  </a:srgbClr>
                </a:gs>
                <a:gs pos="28571">
                  <a:srgbClr val="737A76">
                    <a:alpha val="1181"/>
                  </a:srgbClr>
                </a:gs>
                <a:gs pos="42857">
                  <a:srgbClr val="737A76">
                    <a:alpha val="776"/>
                  </a:srgbClr>
                </a:gs>
                <a:gs pos="57143">
                  <a:srgbClr val="737A76">
                    <a:alpha val="431"/>
                  </a:srgbClr>
                </a:gs>
                <a:gs pos="71429">
                  <a:srgbClr val="737A76">
                    <a:alpha val="202"/>
                  </a:srgbClr>
                </a:gs>
                <a:gs pos="85714">
                  <a:srgbClr val="737A76">
                    <a:alpha val="80"/>
                  </a:srgbClr>
                </a:gs>
                <a:gs pos="100000">
                  <a:srgbClr val="737A76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9430786">
              <a:off x="2668527" y="-119911"/>
              <a:ext cx="627753" cy="492281"/>
            </a:xfrm>
            <a:prstGeom prst="ellipse">
              <a:avLst/>
            </a:prstGeom>
            <a:gradFill>
              <a:gsLst>
                <a:gs pos="0">
                  <a:srgbClr val="3E4239">
                    <a:alpha val="11365"/>
                  </a:srgbClr>
                </a:gs>
                <a:gs pos="14286">
                  <a:srgbClr val="3E4239">
                    <a:alpha val="10495"/>
                  </a:srgbClr>
                </a:gs>
                <a:gs pos="28571">
                  <a:srgbClr val="3E4239">
                    <a:alpha val="8249"/>
                  </a:srgbClr>
                </a:gs>
                <a:gs pos="42857">
                  <a:srgbClr val="3E4239">
                    <a:alpha val="5490"/>
                  </a:srgbClr>
                </a:gs>
                <a:gs pos="57143">
                  <a:srgbClr val="3E4239">
                    <a:alpha val="3081"/>
                  </a:srgbClr>
                </a:gs>
                <a:gs pos="71429">
                  <a:srgbClr val="3E4239">
                    <a:alpha val="1454"/>
                  </a:srgbClr>
                </a:gs>
                <a:gs pos="85714">
                  <a:srgbClr val="3E4239">
                    <a:alpha val="578"/>
                  </a:srgbClr>
                </a:gs>
                <a:gs pos="100000">
                  <a:srgbClr val="3E4239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384164">
              <a:off x="3007414" y="28551"/>
              <a:ext cx="64822" cy="62860"/>
            </a:xfrm>
            <a:prstGeom prst="ellipse">
              <a:avLst/>
            </a:prstGeom>
            <a:gradFill>
              <a:gsLst>
                <a:gs pos="0">
                  <a:srgbClr val="B1AEA0">
                    <a:alpha val="15775"/>
                  </a:srgbClr>
                </a:gs>
                <a:gs pos="14286">
                  <a:srgbClr val="B1AEA0">
                    <a:alpha val="14597"/>
                  </a:srgbClr>
                </a:gs>
                <a:gs pos="28571">
                  <a:srgbClr val="B1AEA0">
                    <a:alpha val="11531"/>
                  </a:srgbClr>
                </a:gs>
                <a:gs pos="42857">
                  <a:srgbClr val="B1AEA0">
                    <a:alpha val="7722"/>
                  </a:srgbClr>
                </a:gs>
                <a:gs pos="57143">
                  <a:srgbClr val="B1AEA0">
                    <a:alpha val="4355"/>
                  </a:srgbClr>
                </a:gs>
                <a:gs pos="71429">
                  <a:srgbClr val="B1AEA0">
                    <a:alpha val="2063"/>
                  </a:srgbClr>
                </a:gs>
                <a:gs pos="85714">
                  <a:srgbClr val="B1AEA0">
                    <a:alpha val="821"/>
                  </a:srgbClr>
                </a:gs>
                <a:gs pos="100000">
                  <a:srgbClr val="B1AEA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691613">
              <a:off x="2807360" y="3553238"/>
              <a:ext cx="465560" cy="48215"/>
            </a:xfrm>
            <a:prstGeom prst="ellipse">
              <a:avLst/>
            </a:prstGeom>
            <a:gradFill>
              <a:gsLst>
                <a:gs pos="0">
                  <a:srgbClr val="FFFFFF">
                    <a:alpha val="32048"/>
                  </a:srgbClr>
                </a:gs>
                <a:gs pos="14286">
                  <a:srgbClr val="FFFFFF">
                    <a:alpha val="29891"/>
                  </a:srgbClr>
                </a:gs>
                <a:gs pos="28571">
                  <a:srgbClr val="FFFFFF">
                    <a:alpha val="24098"/>
                  </a:srgbClr>
                </a:gs>
                <a:gs pos="42857">
                  <a:srgbClr val="FFFFFF">
                    <a:alpha val="16545"/>
                  </a:srgbClr>
                </a:gs>
                <a:gs pos="57143">
                  <a:srgbClr val="FFFFFF">
                    <a:alpha val="9536"/>
                  </a:srgbClr>
                </a:gs>
                <a:gs pos="71429">
                  <a:srgbClr val="FFFFFF">
                    <a:alpha val="4583"/>
                  </a:srgbClr>
                </a:gs>
                <a:gs pos="85714">
                  <a:srgbClr val="FFFFFF">
                    <a:alpha val="1838"/>
                  </a:srgbClr>
                </a:gs>
                <a:gs pos="100000">
                  <a:srgbClr val="FFFFFF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4158185">
              <a:off x="2965625" y="1667888"/>
              <a:ext cx="637681" cy="547718"/>
            </a:xfrm>
            <a:prstGeom prst="ellipse">
              <a:avLst/>
            </a:prstGeom>
            <a:gradFill>
              <a:gsLst>
                <a:gs pos="0">
                  <a:srgbClr val="AEADAC">
                    <a:alpha val="4996"/>
                  </a:srgbClr>
                </a:gs>
                <a:gs pos="14286">
                  <a:srgbClr val="AEADAC">
                    <a:alpha val="4601"/>
                  </a:srgbClr>
                </a:gs>
                <a:gs pos="28571">
                  <a:srgbClr val="AEADAC">
                    <a:alpha val="3591"/>
                  </a:srgbClr>
                </a:gs>
                <a:gs pos="42857">
                  <a:srgbClr val="AEADAC">
                    <a:alpha val="2371"/>
                  </a:srgbClr>
                </a:gs>
                <a:gs pos="57143">
                  <a:srgbClr val="AEADAC">
                    <a:alpha val="1321"/>
                  </a:srgbClr>
                </a:gs>
                <a:gs pos="71429">
                  <a:srgbClr val="AEADAC">
                    <a:alpha val="620"/>
                  </a:srgbClr>
                </a:gs>
                <a:gs pos="85714">
                  <a:srgbClr val="AEADAC">
                    <a:alpha val="246"/>
                  </a:srgbClr>
                </a:gs>
                <a:gs pos="100000">
                  <a:srgbClr val="AEADAC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4138781">
              <a:off x="1278258" y="123445"/>
              <a:ext cx="644764" cy="507538"/>
            </a:xfrm>
            <a:prstGeom prst="ellipse">
              <a:avLst/>
            </a:prstGeom>
            <a:gradFill>
              <a:gsLst>
                <a:gs pos="0">
                  <a:srgbClr val="000000">
                    <a:alpha val="4564"/>
                  </a:srgbClr>
                </a:gs>
                <a:gs pos="14286">
                  <a:srgbClr val="000000">
                    <a:alpha val="4203"/>
                  </a:srgbClr>
                </a:gs>
                <a:gs pos="28571">
                  <a:srgbClr val="000000">
                    <a:alpha val="3279"/>
                  </a:srgbClr>
                </a:gs>
                <a:gs pos="42857">
                  <a:srgbClr val="000000">
                    <a:alpha val="2163"/>
                  </a:srgbClr>
                </a:gs>
                <a:gs pos="57143">
                  <a:srgbClr val="000000">
                    <a:alpha val="1204"/>
                  </a:srgbClr>
                </a:gs>
                <a:gs pos="71429">
                  <a:srgbClr val="000000">
                    <a:alpha val="566"/>
                  </a:srgbClr>
                </a:gs>
                <a:gs pos="85714">
                  <a:srgbClr val="000000">
                    <a:alpha val="224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7020265">
              <a:off x="2640809" y="-128682"/>
              <a:ext cx="626531" cy="502647"/>
            </a:xfrm>
            <a:prstGeom prst="ellipse">
              <a:avLst/>
            </a:prstGeom>
            <a:gradFill>
              <a:gsLst>
                <a:gs pos="0">
                  <a:srgbClr val="38433B">
                    <a:alpha val="9721"/>
                  </a:srgbClr>
                </a:gs>
                <a:gs pos="14286">
                  <a:srgbClr val="38433B">
                    <a:alpha val="8971"/>
                  </a:srgbClr>
                </a:gs>
                <a:gs pos="28571">
                  <a:srgbClr val="38433B">
                    <a:alpha val="7038"/>
                  </a:srgbClr>
                </a:gs>
                <a:gs pos="42857">
                  <a:srgbClr val="38433B">
                    <a:alpha val="4674"/>
                  </a:srgbClr>
                </a:gs>
                <a:gs pos="57143">
                  <a:srgbClr val="38433B">
                    <a:alpha val="2618"/>
                  </a:srgbClr>
                </a:gs>
                <a:gs pos="71429">
                  <a:srgbClr val="38433B">
                    <a:alpha val="1234"/>
                  </a:srgbClr>
                </a:gs>
                <a:gs pos="85714">
                  <a:srgbClr val="38433B">
                    <a:alpha val="490"/>
                  </a:srgbClr>
                </a:gs>
                <a:gs pos="100000">
                  <a:srgbClr val="38433B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10114919">
              <a:off x="2982491" y="-164605"/>
              <a:ext cx="631263" cy="490975"/>
            </a:xfrm>
            <a:prstGeom prst="ellipse">
              <a:avLst/>
            </a:prstGeom>
            <a:gradFill>
              <a:gsLst>
                <a:gs pos="0">
                  <a:srgbClr val="434847">
                    <a:alpha val="5534"/>
                  </a:srgbClr>
                </a:gs>
                <a:gs pos="14286">
                  <a:srgbClr val="434847">
                    <a:alpha val="5098"/>
                  </a:srgbClr>
                </a:gs>
                <a:gs pos="28571">
                  <a:srgbClr val="434847">
                    <a:alpha val="3981"/>
                  </a:srgbClr>
                </a:gs>
                <a:gs pos="42857">
                  <a:srgbClr val="434847">
                    <a:alpha val="2630"/>
                  </a:srgbClr>
                </a:gs>
                <a:gs pos="57143">
                  <a:srgbClr val="434847">
                    <a:alpha val="1466"/>
                  </a:srgbClr>
                </a:gs>
                <a:gs pos="71429">
                  <a:srgbClr val="434847">
                    <a:alpha val="689"/>
                  </a:srgbClr>
                </a:gs>
                <a:gs pos="85714">
                  <a:srgbClr val="434847">
                    <a:alpha val="273"/>
                  </a:srgbClr>
                </a:gs>
                <a:gs pos="100000">
                  <a:srgbClr val="434847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9483330">
              <a:off x="2113615" y="1328348"/>
              <a:ext cx="533095" cy="522592"/>
            </a:xfrm>
            <a:prstGeom prst="ellipse">
              <a:avLst/>
            </a:prstGeom>
            <a:gradFill>
              <a:gsLst>
                <a:gs pos="0">
                  <a:srgbClr val="000000">
                    <a:alpha val="4598"/>
                  </a:srgbClr>
                </a:gs>
                <a:gs pos="14286">
                  <a:srgbClr val="000000">
                    <a:alpha val="4234"/>
                  </a:srgbClr>
                </a:gs>
                <a:gs pos="28571">
                  <a:srgbClr val="000000">
                    <a:alpha val="3303"/>
                  </a:srgbClr>
                </a:gs>
                <a:gs pos="42857">
                  <a:srgbClr val="000000">
                    <a:alpha val="2179"/>
                  </a:srgbClr>
                </a:gs>
                <a:gs pos="57143">
                  <a:srgbClr val="000000">
                    <a:alpha val="1213"/>
                  </a:srgbClr>
                </a:gs>
                <a:gs pos="71429">
                  <a:srgbClr val="000000">
                    <a:alpha val="570"/>
                  </a:srgbClr>
                </a:gs>
                <a:gs pos="85714">
                  <a:srgbClr val="000000">
                    <a:alpha val="226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8939515">
              <a:off x="702354" y="458512"/>
              <a:ext cx="670456" cy="525952"/>
            </a:xfrm>
            <a:prstGeom prst="ellipse">
              <a:avLst/>
            </a:prstGeom>
            <a:gradFill>
              <a:gsLst>
                <a:gs pos="0">
                  <a:srgbClr val="000000">
                    <a:alpha val="2288"/>
                  </a:srgbClr>
                </a:gs>
                <a:gs pos="14286">
                  <a:srgbClr val="000000">
                    <a:alpha val="2105"/>
                  </a:srgbClr>
                </a:gs>
                <a:gs pos="28571">
                  <a:srgbClr val="000000">
                    <a:alpha val="1638"/>
                  </a:srgbClr>
                </a:gs>
                <a:gs pos="42857">
                  <a:srgbClr val="000000">
                    <a:alpha val="1077"/>
                  </a:srgbClr>
                </a:gs>
                <a:gs pos="57143">
                  <a:srgbClr val="000000">
                    <a:alpha val="598"/>
                  </a:srgbClr>
                </a:gs>
                <a:gs pos="71429">
                  <a:srgbClr val="000000">
                    <a:alpha val="281"/>
                  </a:srgbClr>
                </a:gs>
                <a:gs pos="85714">
                  <a:srgbClr val="000000">
                    <a:alpha val="111"/>
                  </a:srgbClr>
                </a:gs>
                <a:gs pos="100000">
                  <a:srgbClr val="0000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5712998">
              <a:off x="125544" y="917476"/>
              <a:ext cx="1052313" cy="37875"/>
            </a:xfrm>
            <a:prstGeom prst="ellipse">
              <a:avLst/>
            </a:prstGeom>
            <a:gradFill>
              <a:gsLst>
                <a:gs pos="0">
                  <a:srgbClr val="000000">
                    <a:alpha val="24458"/>
                  </a:srgbClr>
                </a:gs>
                <a:gs pos="14286">
                  <a:srgbClr val="000000">
                    <a:alpha val="22725"/>
                  </a:srgbClr>
                </a:gs>
                <a:gs pos="28571">
                  <a:srgbClr val="000000">
                    <a:alpha val="18141"/>
                  </a:srgbClr>
                </a:gs>
                <a:gs pos="42857">
                  <a:srgbClr val="000000">
                    <a:alpha val="12304"/>
                  </a:srgbClr>
                </a:gs>
                <a:gs pos="57143">
                  <a:srgbClr val="000000">
                    <a:alpha val="7017"/>
                  </a:srgbClr>
                </a:gs>
                <a:gs pos="71429">
                  <a:srgbClr val="000000">
                    <a:alpha val="3348"/>
                  </a:srgbClr>
                </a:gs>
                <a:gs pos="85714">
                  <a:srgbClr val="000000">
                    <a:alpha val="1338"/>
                  </a:srgbClr>
                </a:gs>
                <a:gs pos="100000">
                  <a:srgbClr val="0000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10799553">
              <a:off x="3281670" y="2328201"/>
              <a:ext cx="65328" cy="65200"/>
            </a:xfrm>
            <a:prstGeom prst="ellipse">
              <a:avLst/>
            </a:prstGeom>
            <a:gradFill>
              <a:gsLst>
                <a:gs pos="0">
                  <a:srgbClr val="B3B4B2">
                    <a:alpha val="15801"/>
                  </a:srgbClr>
                </a:gs>
                <a:gs pos="14286">
                  <a:srgbClr val="B3B4B2">
                    <a:alpha val="14621"/>
                  </a:srgbClr>
                </a:gs>
                <a:gs pos="28571">
                  <a:srgbClr val="B3B4B2">
                    <a:alpha val="11550"/>
                  </a:srgbClr>
                </a:gs>
                <a:gs pos="42857">
                  <a:srgbClr val="B3B4B2">
                    <a:alpha val="7735"/>
                  </a:srgbClr>
                </a:gs>
                <a:gs pos="57143">
                  <a:srgbClr val="B3B4B2">
                    <a:alpha val="4363"/>
                  </a:srgbClr>
                </a:gs>
                <a:gs pos="71429">
                  <a:srgbClr val="B3B4B2">
                    <a:alpha val="2066"/>
                  </a:srgbClr>
                </a:gs>
                <a:gs pos="85714">
                  <a:srgbClr val="B3B4B2">
                    <a:alpha val="822"/>
                  </a:srgbClr>
                </a:gs>
                <a:gs pos="100000">
                  <a:srgbClr val="B3B4B2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6585245">
              <a:off x="1405268" y="159418"/>
              <a:ext cx="644502" cy="486081"/>
            </a:xfrm>
            <a:prstGeom prst="ellipse">
              <a:avLst/>
            </a:prstGeom>
            <a:gradFill>
              <a:gsLst>
                <a:gs pos="0">
                  <a:srgbClr val="000000">
                    <a:alpha val="1960"/>
                  </a:srgbClr>
                </a:gs>
                <a:gs pos="14286">
                  <a:srgbClr val="000000">
                    <a:alpha val="1802"/>
                  </a:srgbClr>
                </a:gs>
                <a:gs pos="28571">
                  <a:srgbClr val="000000">
                    <a:alpha val="1402"/>
                  </a:srgbClr>
                </a:gs>
                <a:gs pos="42857">
                  <a:srgbClr val="000000">
                    <a:alpha val="922"/>
                  </a:srgbClr>
                </a:gs>
                <a:gs pos="57143">
                  <a:srgbClr val="000000">
                    <a:alpha val="512"/>
                  </a:srgbClr>
                </a:gs>
                <a:gs pos="71429">
                  <a:srgbClr val="000000">
                    <a:alpha val="240"/>
                  </a:srgbClr>
                </a:gs>
                <a:gs pos="85714">
                  <a:srgbClr val="000000">
                    <a:alpha val="95"/>
                  </a:srgbClr>
                </a:gs>
                <a:gs pos="100000">
                  <a:srgbClr val="0000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9542293">
              <a:off x="1048061" y="3367733"/>
              <a:ext cx="556204" cy="536577"/>
            </a:xfrm>
            <a:prstGeom prst="ellipse">
              <a:avLst/>
            </a:prstGeom>
            <a:gradFill>
              <a:gsLst>
                <a:gs pos="0">
                  <a:srgbClr val="000000">
                    <a:alpha val="4324"/>
                  </a:srgbClr>
                </a:gs>
                <a:gs pos="14286">
                  <a:srgbClr val="000000">
                    <a:alpha val="3981"/>
                  </a:srgbClr>
                </a:gs>
                <a:gs pos="28571">
                  <a:srgbClr val="000000">
                    <a:alpha val="3105"/>
                  </a:srgbClr>
                </a:gs>
                <a:gs pos="42857">
                  <a:srgbClr val="000000">
                    <a:alpha val="2048"/>
                  </a:srgbClr>
                </a:gs>
                <a:gs pos="57143">
                  <a:srgbClr val="000000">
                    <a:alpha val="1140"/>
                  </a:srgbClr>
                </a:gs>
                <a:gs pos="71429">
                  <a:srgbClr val="000000">
                    <a:alpha val="535"/>
                  </a:srgbClr>
                </a:gs>
                <a:gs pos="85714">
                  <a:srgbClr val="000000">
                    <a:alpha val="212"/>
                  </a:srgbClr>
                </a:gs>
                <a:gs pos="100000">
                  <a:srgbClr val="00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-8236528">
              <a:off x="1921513" y="2453289"/>
              <a:ext cx="630923" cy="560382"/>
            </a:xfrm>
            <a:prstGeom prst="ellipse">
              <a:avLst/>
            </a:prstGeom>
            <a:gradFill>
              <a:gsLst>
                <a:gs pos="0">
                  <a:srgbClr val="000000">
                    <a:alpha val="5870"/>
                  </a:srgbClr>
                </a:gs>
                <a:gs pos="14286">
                  <a:srgbClr val="000000">
                    <a:alpha val="5408"/>
                  </a:srgbClr>
                </a:gs>
                <a:gs pos="28571">
                  <a:srgbClr val="000000">
                    <a:alpha val="4225"/>
                  </a:srgbClr>
                </a:gs>
                <a:gs pos="42857">
                  <a:srgbClr val="000000">
                    <a:alpha val="2792"/>
                  </a:srgbClr>
                </a:gs>
                <a:gs pos="57143">
                  <a:srgbClr val="000000">
                    <a:alpha val="1557"/>
                  </a:srgbClr>
                </a:gs>
                <a:gs pos="71429">
                  <a:srgbClr val="000000">
                    <a:alpha val="732"/>
                  </a:srgbClr>
                </a:gs>
                <a:gs pos="85714">
                  <a:srgbClr val="000000">
                    <a:alpha val="290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8231086">
              <a:off x="767014" y="979197"/>
              <a:ext cx="768691" cy="558629"/>
            </a:xfrm>
            <a:prstGeom prst="ellipse">
              <a:avLst/>
            </a:prstGeom>
            <a:gradFill>
              <a:gsLst>
                <a:gs pos="0">
                  <a:srgbClr val="000000">
                    <a:alpha val="4847"/>
                  </a:srgbClr>
                </a:gs>
                <a:gs pos="14286">
                  <a:srgbClr val="000000">
                    <a:alpha val="4464"/>
                  </a:srgbClr>
                </a:gs>
                <a:gs pos="28571">
                  <a:srgbClr val="000000">
                    <a:alpha val="3484"/>
                  </a:srgbClr>
                </a:gs>
                <a:gs pos="42857">
                  <a:srgbClr val="000000">
                    <a:alpha val="2299"/>
                  </a:srgbClr>
                </a:gs>
                <a:gs pos="57143">
                  <a:srgbClr val="000000">
                    <a:alpha val="1280"/>
                  </a:srgbClr>
                </a:gs>
                <a:gs pos="71429">
                  <a:srgbClr val="000000">
                    <a:alpha val="601"/>
                  </a:srgbClr>
                </a:gs>
                <a:gs pos="85714">
                  <a:srgbClr val="000000">
                    <a:alpha val="238"/>
                  </a:srgbClr>
                </a:gs>
                <a:gs pos="100000">
                  <a:srgbClr val="00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8691648">
              <a:off x="2447312" y="566775"/>
              <a:ext cx="682301" cy="182733"/>
            </a:xfrm>
            <a:prstGeom prst="ellipse">
              <a:avLst/>
            </a:prstGeom>
            <a:gradFill>
              <a:gsLst>
                <a:gs pos="0">
                  <a:srgbClr val="989C97">
                    <a:alpha val="2998"/>
                  </a:srgbClr>
                </a:gs>
                <a:gs pos="14286">
                  <a:srgbClr val="989C97">
                    <a:alpha val="2759"/>
                  </a:srgbClr>
                </a:gs>
                <a:gs pos="28571">
                  <a:srgbClr val="989C97">
                    <a:alpha val="2149"/>
                  </a:srgbClr>
                </a:gs>
                <a:gs pos="42857">
                  <a:srgbClr val="989C97">
                    <a:alpha val="1415"/>
                  </a:srgbClr>
                </a:gs>
                <a:gs pos="57143">
                  <a:srgbClr val="989C97">
                    <a:alpha val="786"/>
                  </a:srgbClr>
                </a:gs>
                <a:gs pos="71429">
                  <a:srgbClr val="989C97">
                    <a:alpha val="369"/>
                  </a:srgbClr>
                </a:gs>
                <a:gs pos="85714">
                  <a:srgbClr val="989C97">
                    <a:alpha val="146"/>
                  </a:srgbClr>
                </a:gs>
                <a:gs pos="100000">
                  <a:srgbClr val="989C97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4733273">
              <a:off x="2922305" y="1106328"/>
              <a:ext cx="1100060" cy="32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5764290">
              <a:off x="1812134" y="1173300"/>
              <a:ext cx="486909" cy="57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5359367">
              <a:off x="1083563" y="2354068"/>
              <a:ext cx="530491" cy="526183"/>
            </a:xfrm>
            <a:prstGeom prst="ellipse">
              <a:avLst/>
            </a:prstGeom>
            <a:gradFill>
              <a:gsLst>
                <a:gs pos="0">
                  <a:srgbClr val="000000">
                    <a:alpha val="3039"/>
                  </a:srgbClr>
                </a:gs>
                <a:gs pos="14286">
                  <a:srgbClr val="000000">
                    <a:alpha val="2796"/>
                  </a:srgbClr>
                </a:gs>
                <a:gs pos="28571">
                  <a:srgbClr val="000000">
                    <a:alpha val="2178"/>
                  </a:srgbClr>
                </a:gs>
                <a:gs pos="42857">
                  <a:srgbClr val="000000">
                    <a:alpha val="1434"/>
                  </a:srgbClr>
                </a:gs>
                <a:gs pos="57143">
                  <a:srgbClr val="000000">
                    <a:alpha val="797"/>
                  </a:srgbClr>
                </a:gs>
                <a:gs pos="71429">
                  <a:srgbClr val="000000">
                    <a:alpha val="374"/>
                  </a:srgbClr>
                </a:gs>
                <a:gs pos="85714">
                  <a:srgbClr val="000000">
                    <a:alpha val="148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4826924">
              <a:off x="1218089" y="1484759"/>
              <a:ext cx="771766" cy="535100"/>
            </a:xfrm>
            <a:prstGeom prst="ellipse">
              <a:avLst/>
            </a:prstGeom>
            <a:gradFill>
              <a:gsLst>
                <a:gs pos="0">
                  <a:srgbClr val="000000">
                    <a:alpha val="10979"/>
                  </a:srgbClr>
                </a:gs>
                <a:gs pos="14286">
                  <a:srgbClr val="000000">
                    <a:alpha val="10138"/>
                  </a:srgbClr>
                </a:gs>
                <a:gs pos="28571">
                  <a:srgbClr val="000000">
                    <a:alpha val="7964"/>
                  </a:srgbClr>
                </a:gs>
                <a:gs pos="42857">
                  <a:srgbClr val="000000">
                    <a:alpha val="5298"/>
                  </a:srgbClr>
                </a:gs>
                <a:gs pos="57143">
                  <a:srgbClr val="000000">
                    <a:alpha val="2971"/>
                  </a:srgbClr>
                </a:gs>
                <a:gs pos="71429">
                  <a:srgbClr val="000000">
                    <a:alpha val="1402"/>
                  </a:srgbClr>
                </a:gs>
                <a:gs pos="85714">
                  <a:srgbClr val="000000">
                    <a:alpha val="557"/>
                  </a:srgbClr>
                </a:gs>
                <a:gs pos="100000">
                  <a:srgbClr val="0000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9508407">
              <a:off x="2777246" y="619805"/>
              <a:ext cx="681399" cy="365186"/>
            </a:xfrm>
            <a:prstGeom prst="ellipse">
              <a:avLst/>
            </a:prstGeom>
            <a:gradFill>
              <a:gsLst>
                <a:gs pos="0">
                  <a:srgbClr val="A3A3A2">
                    <a:alpha val="2953"/>
                  </a:srgbClr>
                </a:gs>
                <a:gs pos="14286">
                  <a:srgbClr val="A3A3A2">
                    <a:alpha val="2717"/>
                  </a:srgbClr>
                </a:gs>
                <a:gs pos="28571">
                  <a:srgbClr val="A3A3A2">
                    <a:alpha val="2116"/>
                  </a:srgbClr>
                </a:gs>
                <a:gs pos="42857">
                  <a:srgbClr val="A3A3A2">
                    <a:alpha val="1393"/>
                  </a:srgbClr>
                </a:gs>
                <a:gs pos="57143">
                  <a:srgbClr val="A3A3A2">
                    <a:alpha val="774"/>
                  </a:srgbClr>
                </a:gs>
                <a:gs pos="71429">
                  <a:srgbClr val="A3A3A2">
                    <a:alpha val="363"/>
                  </a:srgbClr>
                </a:gs>
                <a:gs pos="85714">
                  <a:srgbClr val="A3A3A2">
                    <a:alpha val="144"/>
                  </a:srgbClr>
                </a:gs>
                <a:gs pos="100000">
                  <a:srgbClr val="A3A3A2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-8277452">
              <a:off x="131561" y="2336651"/>
              <a:ext cx="562840" cy="512035"/>
            </a:xfrm>
            <a:prstGeom prst="ellipse">
              <a:avLst/>
            </a:prstGeom>
            <a:gradFill>
              <a:gsLst>
                <a:gs pos="0">
                  <a:srgbClr val="000000">
                    <a:alpha val="1515"/>
                  </a:srgbClr>
                </a:gs>
                <a:gs pos="14286">
                  <a:srgbClr val="000000">
                    <a:alpha val="1393"/>
                  </a:srgbClr>
                </a:gs>
                <a:gs pos="28571">
                  <a:srgbClr val="000000">
                    <a:alpha val="1084"/>
                  </a:srgbClr>
                </a:gs>
                <a:gs pos="42857">
                  <a:srgbClr val="000000">
                    <a:alpha val="712"/>
                  </a:srgbClr>
                </a:gs>
                <a:gs pos="57143">
                  <a:srgbClr val="000000">
                    <a:alpha val="395"/>
                  </a:srgbClr>
                </a:gs>
                <a:gs pos="71429">
                  <a:srgbClr val="000000">
                    <a:alpha val="185"/>
                  </a:srgbClr>
                </a:gs>
                <a:gs pos="85714">
                  <a:srgbClr val="000000">
                    <a:alpha val="73"/>
                  </a:srgbClr>
                </a:gs>
                <a:gs pos="100000">
                  <a:srgbClr val="0000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-9574777">
              <a:off x="2668153" y="-112647"/>
              <a:ext cx="704558" cy="378815"/>
            </a:xfrm>
            <a:prstGeom prst="ellipse">
              <a:avLst/>
            </a:prstGeom>
            <a:gradFill>
              <a:gsLst>
                <a:gs pos="0">
                  <a:srgbClr val="71716C">
                    <a:alpha val="31780"/>
                  </a:srgbClr>
                </a:gs>
                <a:gs pos="14286">
                  <a:srgbClr val="71716C">
                    <a:alpha val="29637"/>
                  </a:srgbClr>
                </a:gs>
                <a:gs pos="28571">
                  <a:srgbClr val="71716C">
                    <a:alpha val="23885"/>
                  </a:srgbClr>
                </a:gs>
                <a:gs pos="42857">
                  <a:srgbClr val="71716C">
                    <a:alpha val="16391"/>
                  </a:srgbClr>
                </a:gs>
                <a:gs pos="57143">
                  <a:srgbClr val="71716C">
                    <a:alpha val="9443"/>
                  </a:srgbClr>
                </a:gs>
                <a:gs pos="71429">
                  <a:srgbClr val="71716C">
                    <a:alpha val="4537"/>
                  </a:srgbClr>
                </a:gs>
                <a:gs pos="85714">
                  <a:srgbClr val="71716C">
                    <a:alpha val="1819"/>
                  </a:srgbClr>
                </a:gs>
                <a:gs pos="100000">
                  <a:srgbClr val="71716C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5633627">
              <a:off x="1983945" y="332058"/>
              <a:ext cx="563556" cy="416277"/>
            </a:xfrm>
            <a:prstGeom prst="ellipse">
              <a:avLst/>
            </a:prstGeom>
            <a:gradFill>
              <a:gsLst>
                <a:gs pos="0">
                  <a:srgbClr val="000000">
                    <a:alpha val="3706"/>
                  </a:srgbClr>
                </a:gs>
                <a:gs pos="14286">
                  <a:srgbClr val="000000">
                    <a:alpha val="3411"/>
                  </a:srgbClr>
                </a:gs>
                <a:gs pos="28571">
                  <a:srgbClr val="000000">
                    <a:alpha val="2659"/>
                  </a:srgbClr>
                </a:gs>
                <a:gs pos="42857">
                  <a:srgbClr val="000000">
                    <a:alpha val="1752"/>
                  </a:srgbClr>
                </a:gs>
                <a:gs pos="57143">
                  <a:srgbClr val="000000">
                    <a:alpha val="975"/>
                  </a:srgbClr>
                </a:gs>
                <a:gs pos="71429">
                  <a:srgbClr val="000000">
                    <a:alpha val="457"/>
                  </a:srgbClr>
                </a:gs>
                <a:gs pos="85714">
                  <a:srgbClr val="000000">
                    <a:alpha val="181"/>
                  </a:srgbClr>
                </a:gs>
                <a:gs pos="100000">
                  <a:srgbClr val="000000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8623636">
              <a:off x="1211232" y="481834"/>
              <a:ext cx="668889" cy="505536"/>
            </a:xfrm>
            <a:prstGeom prst="ellipse">
              <a:avLst/>
            </a:prstGeom>
            <a:gradFill>
              <a:gsLst>
                <a:gs pos="0">
                  <a:srgbClr val="000000">
                    <a:alpha val="3596"/>
                  </a:srgbClr>
                </a:gs>
                <a:gs pos="14286">
                  <a:srgbClr val="000000">
                    <a:alpha val="3310"/>
                  </a:srgbClr>
                </a:gs>
                <a:gs pos="28571">
                  <a:srgbClr val="000000">
                    <a:alpha val="2580"/>
                  </a:srgbClr>
                </a:gs>
                <a:gs pos="42857">
                  <a:srgbClr val="000000">
                    <a:alpha val="1700"/>
                  </a:srgbClr>
                </a:gs>
                <a:gs pos="57143">
                  <a:srgbClr val="000000">
                    <a:alpha val="945"/>
                  </a:srgbClr>
                </a:gs>
                <a:gs pos="71429">
                  <a:srgbClr val="000000">
                    <a:alpha val="444"/>
                  </a:srgbClr>
                </a:gs>
                <a:gs pos="85714">
                  <a:srgbClr val="000000">
                    <a:alpha val="176"/>
                  </a:srgbClr>
                </a:gs>
                <a:gs pos="100000">
                  <a:srgbClr val="000000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8940503">
              <a:off x="2736702" y="-114199"/>
              <a:ext cx="622446" cy="385807"/>
            </a:xfrm>
            <a:prstGeom prst="ellipse">
              <a:avLst/>
            </a:prstGeom>
            <a:gradFill>
              <a:gsLst>
                <a:gs pos="0">
                  <a:srgbClr val="45473F">
                    <a:alpha val="32564"/>
                  </a:srgbClr>
                </a:gs>
                <a:gs pos="14286">
                  <a:srgbClr val="45473F">
                    <a:alpha val="30380"/>
                  </a:srgbClr>
                </a:gs>
                <a:gs pos="28571">
                  <a:srgbClr val="45473F">
                    <a:alpha val="24510"/>
                  </a:srgbClr>
                </a:gs>
                <a:gs pos="42857">
                  <a:srgbClr val="45473F">
                    <a:alpha val="16842"/>
                  </a:srgbClr>
                </a:gs>
                <a:gs pos="57143">
                  <a:srgbClr val="45473F">
                    <a:alpha val="9714"/>
                  </a:srgbClr>
                </a:gs>
                <a:gs pos="71429">
                  <a:srgbClr val="45473F">
                    <a:alpha val="4671"/>
                  </a:srgbClr>
                </a:gs>
                <a:gs pos="85714">
                  <a:srgbClr val="45473F">
                    <a:alpha val="1874"/>
                  </a:srgbClr>
                </a:gs>
                <a:gs pos="100000">
                  <a:srgbClr val="45473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545029">
              <a:off x="2054950" y="2143047"/>
              <a:ext cx="652415" cy="451162"/>
            </a:xfrm>
            <a:prstGeom prst="ellipse">
              <a:avLst/>
            </a:prstGeom>
            <a:gradFill>
              <a:gsLst>
                <a:gs pos="0">
                  <a:srgbClr val="000000">
                    <a:alpha val="4839"/>
                  </a:srgbClr>
                </a:gs>
                <a:gs pos="14286">
                  <a:srgbClr val="000000">
                    <a:alpha val="4456"/>
                  </a:srgbClr>
                </a:gs>
                <a:gs pos="28571">
                  <a:srgbClr val="000000">
                    <a:alpha val="3477"/>
                  </a:srgbClr>
                </a:gs>
                <a:gs pos="42857">
                  <a:srgbClr val="000000">
                    <a:alpha val="2295"/>
                  </a:srgbClr>
                </a:gs>
                <a:gs pos="57143">
                  <a:srgbClr val="000000">
                    <a:alpha val="1278"/>
                  </a:srgbClr>
                </a:gs>
                <a:gs pos="71429">
                  <a:srgbClr val="000000">
                    <a:alpha val="600"/>
                  </a:srgbClr>
                </a:gs>
                <a:gs pos="85714">
                  <a:srgbClr val="000000">
                    <a:alpha val="238"/>
                  </a:srgbClr>
                </a:gs>
                <a:gs pos="100000">
                  <a:srgbClr val="00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821576">
              <a:off x="-163365" y="2668123"/>
              <a:ext cx="677041" cy="40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5139633">
              <a:off x="2595693" y="2539850"/>
              <a:ext cx="640288" cy="53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10799999">
              <a:off x="425920" y="2253936"/>
              <a:ext cx="65452" cy="65451"/>
            </a:xfrm>
            <a:prstGeom prst="ellipse">
              <a:avLst/>
            </a:prstGeom>
            <a:gradFill>
              <a:gsLst>
                <a:gs pos="0">
                  <a:srgbClr val="000036">
                    <a:alpha val="15716"/>
                  </a:srgbClr>
                </a:gs>
                <a:gs pos="14286">
                  <a:srgbClr val="000036">
                    <a:alpha val="14543"/>
                  </a:srgbClr>
                </a:gs>
                <a:gs pos="28571">
                  <a:srgbClr val="000036">
                    <a:alpha val="11487"/>
                  </a:srgbClr>
                </a:gs>
                <a:gs pos="42857">
                  <a:srgbClr val="000036">
                    <a:alpha val="7692"/>
                  </a:srgbClr>
                </a:gs>
                <a:gs pos="57143">
                  <a:srgbClr val="000036">
                    <a:alpha val="4338"/>
                  </a:srgbClr>
                </a:gs>
                <a:gs pos="71429">
                  <a:srgbClr val="000036">
                    <a:alpha val="2055"/>
                  </a:srgbClr>
                </a:gs>
                <a:gs pos="85714">
                  <a:srgbClr val="000036">
                    <a:alpha val="818"/>
                  </a:srgbClr>
                </a:gs>
                <a:gs pos="100000">
                  <a:srgbClr val="000036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4939283">
              <a:off x="3344246" y="3118335"/>
              <a:ext cx="422246" cy="65226"/>
            </a:xfrm>
            <a:prstGeom prst="ellipse">
              <a:avLst/>
            </a:prstGeom>
            <a:gradFill>
              <a:gsLst>
                <a:gs pos="0">
                  <a:srgbClr val="FFFFFF">
                    <a:alpha val="32822"/>
                  </a:srgbClr>
                </a:gs>
                <a:gs pos="14286">
                  <a:srgbClr val="FFFFFF">
                    <a:alpha val="30625"/>
                  </a:srgbClr>
                </a:gs>
                <a:gs pos="28571">
                  <a:srgbClr val="FFFFFF">
                    <a:alpha val="24716"/>
                  </a:srgbClr>
                </a:gs>
                <a:gs pos="42857">
                  <a:srgbClr val="FFFFFF">
                    <a:alpha val="16991"/>
                  </a:srgbClr>
                </a:gs>
                <a:gs pos="57143">
                  <a:srgbClr val="FFFFFF">
                    <a:alpha val="9804"/>
                  </a:srgbClr>
                </a:gs>
                <a:gs pos="71429">
                  <a:srgbClr val="FFFFFF">
                    <a:alpha val="4715"/>
                  </a:srgbClr>
                </a:gs>
                <a:gs pos="85714">
                  <a:srgbClr val="FFFFFF">
                    <a:alpha val="1892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069639">
              <a:off x="2310562" y="2273325"/>
              <a:ext cx="710438" cy="96568"/>
            </a:xfrm>
            <a:prstGeom prst="ellipse">
              <a:avLst/>
            </a:prstGeom>
            <a:gradFill>
              <a:gsLst>
                <a:gs pos="0">
                  <a:srgbClr val="000000">
                    <a:alpha val="13657"/>
                  </a:srgbClr>
                </a:gs>
                <a:gs pos="14286">
                  <a:srgbClr val="000000">
                    <a:alpha val="12625"/>
                  </a:srgbClr>
                </a:gs>
                <a:gs pos="28571">
                  <a:srgbClr val="000000">
                    <a:alpha val="9949"/>
                  </a:srgbClr>
                </a:gs>
                <a:gs pos="42857">
                  <a:srgbClr val="000000">
                    <a:alpha val="6643"/>
                  </a:srgbClr>
                </a:gs>
                <a:gs pos="57143">
                  <a:srgbClr val="000000">
                    <a:alpha val="3737"/>
                  </a:srgbClr>
                </a:gs>
                <a:gs pos="71429">
                  <a:srgbClr val="000000">
                    <a:alpha val="1767"/>
                  </a:srgbClr>
                </a:gs>
                <a:gs pos="85714">
                  <a:srgbClr val="000000">
                    <a:alpha val="703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10591006">
              <a:off x="294389" y="2838154"/>
              <a:ext cx="774969" cy="743463"/>
            </a:xfrm>
            <a:prstGeom prst="ellipse">
              <a:avLst/>
            </a:prstGeom>
            <a:gradFill>
              <a:gsLst>
                <a:gs pos="0">
                  <a:srgbClr val="000000">
                    <a:alpha val="9074"/>
                  </a:srgbClr>
                </a:gs>
                <a:gs pos="14286">
                  <a:srgbClr val="000000">
                    <a:alpha val="8371"/>
                  </a:srgbClr>
                </a:gs>
                <a:gs pos="28571">
                  <a:srgbClr val="000000">
                    <a:alpha val="6563"/>
                  </a:srgbClr>
                </a:gs>
                <a:gs pos="42857">
                  <a:srgbClr val="000000">
                    <a:alpha val="4355"/>
                  </a:srgbClr>
                </a:gs>
                <a:gs pos="57143">
                  <a:srgbClr val="000000">
                    <a:alpha val="2437"/>
                  </a:srgbClr>
                </a:gs>
                <a:gs pos="71429">
                  <a:srgbClr val="000000">
                    <a:alpha val="1148"/>
                  </a:srgbClr>
                </a:gs>
                <a:gs pos="85714">
                  <a:srgbClr val="000000">
                    <a:alpha val="456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5402533">
              <a:off x="3337043" y="1670960"/>
              <a:ext cx="66327" cy="66173"/>
            </a:xfrm>
            <a:prstGeom prst="ellipse">
              <a:avLst/>
            </a:prstGeom>
            <a:gradFill>
              <a:gsLst>
                <a:gs pos="0">
                  <a:srgbClr val="AFAFA0">
                    <a:alpha val="15498"/>
                  </a:srgbClr>
                </a:gs>
                <a:gs pos="14286">
                  <a:srgbClr val="AFAFA0">
                    <a:alpha val="14339"/>
                  </a:srgbClr>
                </a:gs>
                <a:gs pos="28571">
                  <a:srgbClr val="AFAFA0">
                    <a:alpha val="11323"/>
                  </a:srgbClr>
                </a:gs>
                <a:gs pos="42857">
                  <a:srgbClr val="AFAFA0">
                    <a:alpha val="7580"/>
                  </a:srgbClr>
                </a:gs>
                <a:gs pos="57143">
                  <a:srgbClr val="AFAFA0">
                    <a:alpha val="4274"/>
                  </a:srgbClr>
                </a:gs>
                <a:gs pos="71429">
                  <a:srgbClr val="AFAFA0">
                    <a:alpha val="2024"/>
                  </a:srgbClr>
                </a:gs>
                <a:gs pos="85714">
                  <a:srgbClr val="AFAFA0">
                    <a:alpha val="805"/>
                  </a:srgbClr>
                </a:gs>
                <a:gs pos="100000">
                  <a:srgbClr val="AFAFA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10713199">
              <a:off x="-6011" y="1635902"/>
              <a:ext cx="65972" cy="61261"/>
            </a:xfrm>
            <a:prstGeom prst="ellipse">
              <a:avLst/>
            </a:prstGeom>
            <a:gradFill>
              <a:gsLst>
                <a:gs pos="0">
                  <a:srgbClr val="A6ADA1">
                    <a:alpha val="15558"/>
                  </a:srgbClr>
                </a:gs>
                <a:gs pos="14286">
                  <a:srgbClr val="A6ADA1">
                    <a:alpha val="14395"/>
                  </a:srgbClr>
                </a:gs>
                <a:gs pos="28571">
                  <a:srgbClr val="A6ADA1">
                    <a:alpha val="11368"/>
                  </a:srgbClr>
                </a:gs>
                <a:gs pos="42857">
                  <a:srgbClr val="A6ADA1">
                    <a:alpha val="7610"/>
                  </a:srgbClr>
                </a:gs>
                <a:gs pos="57143">
                  <a:srgbClr val="A6ADA1">
                    <a:alpha val="4291"/>
                  </a:srgbClr>
                </a:gs>
                <a:gs pos="71429">
                  <a:srgbClr val="A6ADA1">
                    <a:alpha val="2032"/>
                  </a:srgbClr>
                </a:gs>
                <a:gs pos="85714">
                  <a:srgbClr val="A6ADA1">
                    <a:alpha val="809"/>
                  </a:srgbClr>
                </a:gs>
                <a:gs pos="100000">
                  <a:srgbClr val="A6ADA1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5145961">
              <a:off x="2308917" y="2383558"/>
              <a:ext cx="671331" cy="56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6898906">
              <a:off x="2509739" y="172200"/>
              <a:ext cx="685663" cy="558320"/>
            </a:xfrm>
            <a:prstGeom prst="ellipse">
              <a:avLst/>
            </a:prstGeom>
            <a:gradFill>
              <a:gsLst>
                <a:gs pos="0">
                  <a:srgbClr val="C7CCCA">
                    <a:alpha val="2226"/>
                  </a:srgbClr>
                </a:gs>
                <a:gs pos="14286">
                  <a:srgbClr val="C7CCCA">
                    <a:alpha val="2048"/>
                  </a:srgbClr>
                </a:gs>
                <a:gs pos="28571">
                  <a:srgbClr val="C7CCCA">
                    <a:alpha val="1594"/>
                  </a:srgbClr>
                </a:gs>
                <a:gs pos="42857">
                  <a:srgbClr val="C7CCCA">
                    <a:alpha val="1048"/>
                  </a:srgbClr>
                </a:gs>
                <a:gs pos="57143">
                  <a:srgbClr val="C7CCCA">
                    <a:alpha val="582"/>
                  </a:srgbClr>
                </a:gs>
                <a:gs pos="71429">
                  <a:srgbClr val="C7CCCA">
                    <a:alpha val="273"/>
                  </a:srgbClr>
                </a:gs>
                <a:gs pos="85714">
                  <a:srgbClr val="C7CCCA">
                    <a:alpha val="108"/>
                  </a:srgbClr>
                </a:gs>
                <a:gs pos="100000">
                  <a:srgbClr val="C7CCCA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10368959">
              <a:off x="486043" y="1772878"/>
              <a:ext cx="670297" cy="514030"/>
            </a:xfrm>
            <a:prstGeom prst="ellipse">
              <a:avLst/>
            </a:prstGeom>
            <a:gradFill>
              <a:gsLst>
                <a:gs pos="0">
                  <a:srgbClr val="000000">
                    <a:alpha val="6079"/>
                  </a:srgbClr>
                </a:gs>
                <a:gs pos="14286">
                  <a:srgbClr val="000000">
                    <a:alpha val="5601"/>
                  </a:srgbClr>
                </a:gs>
                <a:gs pos="28571">
                  <a:srgbClr val="000000">
                    <a:alpha val="4377"/>
                  </a:srgbClr>
                </a:gs>
                <a:gs pos="42857">
                  <a:srgbClr val="000000">
                    <a:alpha val="2893"/>
                  </a:srgbClr>
                </a:gs>
                <a:gs pos="57143">
                  <a:srgbClr val="000000">
                    <a:alpha val="1613"/>
                  </a:srgbClr>
                </a:gs>
                <a:gs pos="71429">
                  <a:srgbClr val="000000">
                    <a:alpha val="759"/>
                  </a:srgbClr>
                </a:gs>
                <a:gs pos="85714">
                  <a:srgbClr val="000000">
                    <a:alpha val="301"/>
                  </a:srgbClr>
                </a:gs>
                <a:gs pos="100000">
                  <a:srgbClr val="00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3548832">
              <a:off x="1736034" y="911552"/>
              <a:ext cx="712767" cy="453207"/>
            </a:xfrm>
            <a:prstGeom prst="ellipse">
              <a:avLst/>
            </a:prstGeom>
            <a:gradFill>
              <a:gsLst>
                <a:gs pos="0">
                  <a:srgbClr val="000000">
                    <a:alpha val="6069"/>
                  </a:srgbClr>
                </a:gs>
                <a:gs pos="14286">
                  <a:srgbClr val="000000">
                    <a:alpha val="5592"/>
                  </a:srgbClr>
                </a:gs>
                <a:gs pos="28571">
                  <a:srgbClr val="000000">
                    <a:alpha val="4369"/>
                  </a:srgbClr>
                </a:gs>
                <a:gs pos="42857">
                  <a:srgbClr val="000000">
                    <a:alpha val="2888"/>
                  </a:srgbClr>
                </a:gs>
                <a:gs pos="57143">
                  <a:srgbClr val="000000">
                    <a:alpha val="1611"/>
                  </a:srgbClr>
                </a:gs>
                <a:gs pos="71429">
                  <a:srgbClr val="000000">
                    <a:alpha val="757"/>
                  </a:srgbClr>
                </a:gs>
                <a:gs pos="85714">
                  <a:srgbClr val="000000">
                    <a:alpha val="300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9552977">
              <a:off x="3073469" y="1831467"/>
              <a:ext cx="794252" cy="726250"/>
            </a:xfrm>
            <a:prstGeom prst="ellipse">
              <a:avLst/>
            </a:prstGeom>
            <a:gradFill>
              <a:gsLst>
                <a:gs pos="0">
                  <a:srgbClr val="BAB5B7">
                    <a:alpha val="3457"/>
                  </a:srgbClr>
                </a:gs>
                <a:gs pos="14286">
                  <a:srgbClr val="BAB5B7">
                    <a:alpha val="3182"/>
                  </a:srgbClr>
                </a:gs>
                <a:gs pos="28571">
                  <a:srgbClr val="BAB5B7">
                    <a:alpha val="2480"/>
                  </a:srgbClr>
                </a:gs>
                <a:gs pos="42857">
                  <a:srgbClr val="BAB5B7">
                    <a:alpha val="1634"/>
                  </a:srgbClr>
                </a:gs>
                <a:gs pos="57143">
                  <a:srgbClr val="BAB5B7">
                    <a:alpha val="908"/>
                  </a:srgbClr>
                </a:gs>
                <a:gs pos="71429">
                  <a:srgbClr val="BAB5B7">
                    <a:alpha val="426"/>
                  </a:srgbClr>
                </a:gs>
                <a:gs pos="85714">
                  <a:srgbClr val="BAB5B7">
                    <a:alpha val="169"/>
                  </a:srgbClr>
                </a:gs>
                <a:gs pos="100000">
                  <a:srgbClr val="BAB5B7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5417321">
              <a:off x="-307053" y="11228"/>
              <a:ext cx="614107" cy="488540"/>
            </a:xfrm>
            <a:prstGeom prst="ellipse">
              <a:avLst/>
            </a:prstGeom>
            <a:gradFill>
              <a:gsLst>
                <a:gs pos="0">
                  <a:srgbClr val="3C4139">
                    <a:alpha val="17915"/>
                  </a:srgbClr>
                </a:gs>
                <a:gs pos="14286">
                  <a:srgbClr val="3C4139">
                    <a:alpha val="16593"/>
                  </a:srgbClr>
                </a:gs>
                <a:gs pos="28571">
                  <a:srgbClr val="3C4139">
                    <a:alpha val="13141"/>
                  </a:srgbClr>
                </a:gs>
                <a:gs pos="42857">
                  <a:srgbClr val="3C4139">
                    <a:alpha val="8827"/>
                  </a:srgbClr>
                </a:gs>
                <a:gs pos="57143">
                  <a:srgbClr val="3C4139">
                    <a:alpha val="4991"/>
                  </a:srgbClr>
                </a:gs>
                <a:gs pos="71429">
                  <a:srgbClr val="3C4139">
                    <a:alpha val="2368"/>
                  </a:srgbClr>
                </a:gs>
                <a:gs pos="85714">
                  <a:srgbClr val="3C4139">
                    <a:alpha val="943"/>
                  </a:srgbClr>
                </a:gs>
                <a:gs pos="100000">
                  <a:srgbClr val="3C4139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7958479">
              <a:off x="1134506" y="2953602"/>
              <a:ext cx="735296" cy="542981"/>
            </a:xfrm>
            <a:prstGeom prst="ellipse">
              <a:avLst/>
            </a:prstGeom>
            <a:gradFill>
              <a:gsLst>
                <a:gs pos="0">
                  <a:srgbClr val="000000">
                    <a:alpha val="4812"/>
                  </a:srgbClr>
                </a:gs>
                <a:gs pos="14286">
                  <a:srgbClr val="000000">
                    <a:alpha val="4432"/>
                  </a:srgbClr>
                </a:gs>
                <a:gs pos="28571">
                  <a:srgbClr val="000000">
                    <a:alpha val="3458"/>
                  </a:srgbClr>
                </a:gs>
                <a:gs pos="42857">
                  <a:srgbClr val="000000">
                    <a:alpha val="2282"/>
                  </a:srgbClr>
                </a:gs>
                <a:gs pos="57143">
                  <a:srgbClr val="000000">
                    <a:alpha val="1271"/>
                  </a:srgbClr>
                </a:gs>
                <a:gs pos="71429">
                  <a:srgbClr val="000000">
                    <a:alpha val="597"/>
                  </a:srgbClr>
                </a:gs>
                <a:gs pos="85714">
                  <a:srgbClr val="000000">
                    <a:alpha val="237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5720625">
              <a:off x="2452468" y="2019904"/>
              <a:ext cx="742490" cy="183427"/>
            </a:xfrm>
            <a:prstGeom prst="ellipse">
              <a:avLst/>
            </a:prstGeom>
            <a:gradFill>
              <a:gsLst>
                <a:gs pos="0">
                  <a:srgbClr val="352A23">
                    <a:alpha val="2727"/>
                  </a:srgbClr>
                </a:gs>
                <a:gs pos="14286">
                  <a:srgbClr val="352A23">
                    <a:alpha val="2509"/>
                  </a:srgbClr>
                </a:gs>
                <a:gs pos="28571">
                  <a:srgbClr val="352A23">
                    <a:alpha val="1954"/>
                  </a:srgbClr>
                </a:gs>
                <a:gs pos="42857">
                  <a:srgbClr val="352A23">
                    <a:alpha val="1286"/>
                  </a:srgbClr>
                </a:gs>
                <a:gs pos="57143">
                  <a:srgbClr val="352A23">
                    <a:alpha val="714"/>
                  </a:srgbClr>
                </a:gs>
                <a:gs pos="71429">
                  <a:srgbClr val="352A23">
                    <a:alpha val="335"/>
                  </a:srgbClr>
                </a:gs>
                <a:gs pos="85714">
                  <a:srgbClr val="352A23">
                    <a:alpha val="133"/>
                  </a:srgbClr>
                </a:gs>
                <a:gs pos="100000">
                  <a:srgbClr val="352A23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9695073">
              <a:off x="947336" y="3197355"/>
              <a:ext cx="538076" cy="523158"/>
            </a:xfrm>
            <a:prstGeom prst="ellipse">
              <a:avLst/>
            </a:prstGeom>
            <a:gradFill>
              <a:gsLst>
                <a:gs pos="0">
                  <a:srgbClr val="000000">
                    <a:alpha val="4307"/>
                  </a:srgbClr>
                </a:gs>
                <a:gs pos="14286">
                  <a:srgbClr val="000000">
                    <a:alpha val="3966"/>
                  </a:srgbClr>
                </a:gs>
                <a:gs pos="28571">
                  <a:srgbClr val="000000">
                    <a:alpha val="3093"/>
                  </a:srgbClr>
                </a:gs>
                <a:gs pos="42857">
                  <a:srgbClr val="000000">
                    <a:alpha val="2040"/>
                  </a:srgbClr>
                </a:gs>
                <a:gs pos="57143">
                  <a:srgbClr val="000000">
                    <a:alpha val="1135"/>
                  </a:srgbClr>
                </a:gs>
                <a:gs pos="71429">
                  <a:srgbClr val="000000">
                    <a:alpha val="533"/>
                  </a:srgbClr>
                </a:gs>
                <a:gs pos="85714">
                  <a:srgbClr val="000000">
                    <a:alpha val="211"/>
                  </a:srgbClr>
                </a:gs>
                <a:gs pos="100000">
                  <a:srgbClr val="00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5131954">
              <a:off x="3015793" y="3161895"/>
              <a:ext cx="522448" cy="45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5459795">
              <a:off x="2291574" y="813973"/>
              <a:ext cx="780571" cy="201191"/>
            </a:xfrm>
            <a:prstGeom prst="ellipse">
              <a:avLst/>
            </a:prstGeom>
            <a:gradFill>
              <a:gsLst>
                <a:gs pos="0">
                  <a:srgbClr val="9C9D9C">
                    <a:alpha val="2524"/>
                  </a:srgbClr>
                </a:gs>
                <a:gs pos="14286">
                  <a:srgbClr val="9C9D9C">
                    <a:alpha val="2322"/>
                  </a:srgbClr>
                </a:gs>
                <a:gs pos="28571">
                  <a:srgbClr val="9C9D9C">
                    <a:alpha val="1808"/>
                  </a:srgbClr>
                </a:gs>
                <a:gs pos="42857">
                  <a:srgbClr val="9C9D9C">
                    <a:alpha val="1189"/>
                  </a:srgbClr>
                </a:gs>
                <a:gs pos="57143">
                  <a:srgbClr val="9C9D9C">
                    <a:alpha val="661"/>
                  </a:srgbClr>
                </a:gs>
                <a:gs pos="71429">
                  <a:srgbClr val="9C9D9C">
                    <a:alpha val="310"/>
                  </a:srgbClr>
                </a:gs>
                <a:gs pos="85714">
                  <a:srgbClr val="9C9D9C">
                    <a:alpha val="123"/>
                  </a:srgbClr>
                </a:gs>
                <a:gs pos="100000">
                  <a:srgbClr val="9C9D9C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5346846">
              <a:off x="2660413" y="2646685"/>
              <a:ext cx="66003" cy="61478"/>
            </a:xfrm>
            <a:prstGeom prst="ellipse">
              <a:avLst/>
            </a:prstGeom>
            <a:gradFill>
              <a:gsLst>
                <a:gs pos="0">
                  <a:srgbClr val="00072F">
                    <a:alpha val="15491"/>
                  </a:srgbClr>
                </a:gs>
                <a:gs pos="14286">
                  <a:srgbClr val="00072F">
                    <a:alpha val="14333"/>
                  </a:srgbClr>
                </a:gs>
                <a:gs pos="28571">
                  <a:srgbClr val="00072F">
                    <a:alpha val="11318"/>
                  </a:srgbClr>
                </a:gs>
                <a:gs pos="42857">
                  <a:srgbClr val="00072F">
                    <a:alpha val="7576"/>
                  </a:srgbClr>
                </a:gs>
                <a:gs pos="57143">
                  <a:srgbClr val="00072F">
                    <a:alpha val="4272"/>
                  </a:srgbClr>
                </a:gs>
                <a:gs pos="71429">
                  <a:srgbClr val="00072F">
                    <a:alpha val="2023"/>
                  </a:srgbClr>
                </a:gs>
                <a:gs pos="85714">
                  <a:srgbClr val="00072F">
                    <a:alpha val="805"/>
                  </a:srgbClr>
                </a:gs>
                <a:gs pos="100000">
                  <a:srgbClr val="00072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8179922">
              <a:off x="1232959" y="921371"/>
              <a:ext cx="637199" cy="396525"/>
            </a:xfrm>
            <a:prstGeom prst="ellipse">
              <a:avLst/>
            </a:prstGeom>
            <a:gradFill>
              <a:gsLst>
                <a:gs pos="0">
                  <a:srgbClr val="000000">
                    <a:alpha val="9018"/>
                  </a:srgbClr>
                </a:gs>
                <a:gs pos="14286">
                  <a:srgbClr val="000000">
                    <a:alpha val="8320"/>
                  </a:srgbClr>
                </a:gs>
                <a:gs pos="28571">
                  <a:srgbClr val="000000">
                    <a:alpha val="6522"/>
                  </a:srgbClr>
                </a:gs>
                <a:gs pos="42857">
                  <a:srgbClr val="000000">
                    <a:alpha val="4327"/>
                  </a:srgbClr>
                </a:gs>
                <a:gs pos="57143">
                  <a:srgbClr val="000000">
                    <a:alpha val="2421"/>
                  </a:srgbClr>
                </a:gs>
                <a:gs pos="71429">
                  <a:srgbClr val="000000">
                    <a:alpha val="1141"/>
                  </a:srgbClr>
                </a:gs>
                <a:gs pos="85714">
                  <a:srgbClr val="000000">
                    <a:alpha val="453"/>
                  </a:srgbClr>
                </a:gs>
                <a:gs pos="100000">
                  <a:srgbClr val="00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9584438">
              <a:off x="1051133" y="852369"/>
              <a:ext cx="620328" cy="477485"/>
            </a:xfrm>
            <a:prstGeom prst="ellipse">
              <a:avLst/>
            </a:prstGeom>
            <a:gradFill>
              <a:gsLst>
                <a:gs pos="0">
                  <a:srgbClr val="000000">
                    <a:alpha val="2919"/>
                  </a:srgbClr>
                </a:gs>
                <a:gs pos="14286">
                  <a:srgbClr val="000000">
                    <a:alpha val="2686"/>
                  </a:srgbClr>
                </a:gs>
                <a:gs pos="28571">
                  <a:srgbClr val="000000">
                    <a:alpha val="2092"/>
                  </a:srgbClr>
                </a:gs>
                <a:gs pos="42857">
                  <a:srgbClr val="000000">
                    <a:alpha val="1377"/>
                  </a:srgbClr>
                </a:gs>
                <a:gs pos="57143">
                  <a:srgbClr val="000000">
                    <a:alpha val="765"/>
                  </a:srgbClr>
                </a:gs>
                <a:gs pos="71429">
                  <a:srgbClr val="000000">
                    <a:alpha val="359"/>
                  </a:srgbClr>
                </a:gs>
                <a:gs pos="85714">
                  <a:srgbClr val="000000">
                    <a:alpha val="142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3099078">
              <a:off x="602648" y="1120734"/>
              <a:ext cx="536663" cy="434348"/>
            </a:xfrm>
            <a:prstGeom prst="ellipse">
              <a:avLst/>
            </a:prstGeom>
            <a:gradFill>
              <a:gsLst>
                <a:gs pos="0">
                  <a:srgbClr val="000000">
                    <a:alpha val="5967"/>
                  </a:srgbClr>
                </a:gs>
                <a:gs pos="14286">
                  <a:srgbClr val="000000">
                    <a:alpha val="5497"/>
                  </a:srgbClr>
                </a:gs>
                <a:gs pos="28571">
                  <a:srgbClr val="000000">
                    <a:alpha val="4295"/>
                  </a:srgbClr>
                </a:gs>
                <a:gs pos="42857">
                  <a:srgbClr val="000000">
                    <a:alpha val="2839"/>
                  </a:srgbClr>
                </a:gs>
                <a:gs pos="57143">
                  <a:srgbClr val="000000">
                    <a:alpha val="1583"/>
                  </a:srgbClr>
                </a:gs>
                <a:gs pos="71429">
                  <a:srgbClr val="000000">
                    <a:alpha val="744"/>
                  </a:srgbClr>
                </a:gs>
                <a:gs pos="85714">
                  <a:srgbClr val="000000">
                    <a:alpha val="295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825827">
              <a:off x="112467" y="2580275"/>
              <a:ext cx="701367" cy="95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6592897">
              <a:off x="1863850" y="1153338"/>
              <a:ext cx="558262" cy="480693"/>
            </a:xfrm>
            <a:prstGeom prst="ellipse">
              <a:avLst/>
            </a:prstGeom>
            <a:gradFill>
              <a:gsLst>
                <a:gs pos="0">
                  <a:srgbClr val="000000">
                    <a:alpha val="3008"/>
                  </a:srgbClr>
                </a:gs>
                <a:gs pos="14286">
                  <a:srgbClr val="000000">
                    <a:alpha val="2768"/>
                  </a:srgbClr>
                </a:gs>
                <a:gs pos="28571">
                  <a:srgbClr val="000000">
                    <a:alpha val="2156"/>
                  </a:srgbClr>
                </a:gs>
                <a:gs pos="42857">
                  <a:srgbClr val="000000">
                    <a:alpha val="1419"/>
                  </a:srgbClr>
                </a:gs>
                <a:gs pos="57143">
                  <a:srgbClr val="000000">
                    <a:alpha val="789"/>
                  </a:srgbClr>
                </a:gs>
                <a:gs pos="71429">
                  <a:srgbClr val="000000">
                    <a:alpha val="370"/>
                  </a:srgbClr>
                </a:gs>
                <a:gs pos="85714">
                  <a:srgbClr val="000000">
                    <a:alpha val="147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10182567">
              <a:off x="142088" y="2112151"/>
              <a:ext cx="570419" cy="538211"/>
            </a:xfrm>
            <a:prstGeom prst="ellipse">
              <a:avLst/>
            </a:prstGeom>
            <a:gradFill>
              <a:gsLst>
                <a:gs pos="0">
                  <a:srgbClr val="0F372C">
                    <a:alpha val="1633"/>
                  </a:srgbClr>
                </a:gs>
                <a:gs pos="14286">
                  <a:srgbClr val="0F372C">
                    <a:alpha val="1502"/>
                  </a:srgbClr>
                </a:gs>
                <a:gs pos="28571">
                  <a:srgbClr val="0F372C">
                    <a:alpha val="1168"/>
                  </a:srgbClr>
                </a:gs>
                <a:gs pos="42857">
                  <a:srgbClr val="0F372C">
                    <a:alpha val="768"/>
                  </a:srgbClr>
                </a:gs>
                <a:gs pos="57143">
                  <a:srgbClr val="0F372C">
                    <a:alpha val="426"/>
                  </a:srgbClr>
                </a:gs>
                <a:gs pos="71429">
                  <a:srgbClr val="0F372C">
                    <a:alpha val="200"/>
                  </a:srgbClr>
                </a:gs>
                <a:gs pos="85714">
                  <a:srgbClr val="0F372C">
                    <a:alpha val="79"/>
                  </a:srgbClr>
                </a:gs>
                <a:gs pos="100000">
                  <a:srgbClr val="0F372C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8932918">
              <a:off x="1348709" y="2389190"/>
              <a:ext cx="752869" cy="661902"/>
            </a:xfrm>
            <a:prstGeom prst="ellipse">
              <a:avLst/>
            </a:prstGeom>
            <a:gradFill>
              <a:gsLst>
                <a:gs pos="0">
                  <a:srgbClr val="000000">
                    <a:alpha val="4689"/>
                  </a:srgbClr>
                </a:gs>
                <a:gs pos="14286">
                  <a:srgbClr val="000000">
                    <a:alpha val="4318"/>
                  </a:srgbClr>
                </a:gs>
                <a:gs pos="28571">
                  <a:srgbClr val="000000">
                    <a:alpha val="3369"/>
                  </a:srgbClr>
                </a:gs>
                <a:gs pos="42857">
                  <a:srgbClr val="000000">
                    <a:alpha val="2223"/>
                  </a:srgbClr>
                </a:gs>
                <a:gs pos="57143">
                  <a:srgbClr val="000000">
                    <a:alpha val="1238"/>
                  </a:srgbClr>
                </a:gs>
                <a:gs pos="71429">
                  <a:srgbClr val="000000">
                    <a:alpha val="581"/>
                  </a:srgbClr>
                </a:gs>
                <a:gs pos="85714">
                  <a:srgbClr val="000000">
                    <a:alpha val="230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9623064">
              <a:off x="486825" y="591046"/>
              <a:ext cx="693027" cy="532732"/>
            </a:xfrm>
            <a:prstGeom prst="ellipse">
              <a:avLst/>
            </a:prstGeom>
            <a:gradFill>
              <a:gsLst>
                <a:gs pos="0">
                  <a:srgbClr val="000000">
                    <a:alpha val="2457"/>
                  </a:srgbClr>
                </a:gs>
                <a:gs pos="14286">
                  <a:srgbClr val="000000">
                    <a:alpha val="2261"/>
                  </a:srgbClr>
                </a:gs>
                <a:gs pos="28571">
                  <a:srgbClr val="000000">
                    <a:alpha val="1760"/>
                  </a:srgbClr>
                </a:gs>
                <a:gs pos="42857">
                  <a:srgbClr val="000000">
                    <a:alpha val="1158"/>
                  </a:srgbClr>
                </a:gs>
                <a:gs pos="57143">
                  <a:srgbClr val="000000">
                    <a:alpha val="643"/>
                  </a:srgbClr>
                </a:gs>
                <a:gs pos="71429">
                  <a:srgbClr val="000000">
                    <a:alpha val="302"/>
                  </a:srgbClr>
                </a:gs>
                <a:gs pos="85714">
                  <a:srgbClr val="000000">
                    <a:alpha val="119"/>
                  </a:srgbClr>
                </a:gs>
                <a:gs pos="100000">
                  <a:srgbClr val="000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4768417">
              <a:off x="3172422" y="182877"/>
              <a:ext cx="632612" cy="50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5393504">
              <a:off x="2194054" y="-31095"/>
              <a:ext cx="64557" cy="62643"/>
            </a:xfrm>
            <a:prstGeom prst="ellipse">
              <a:avLst/>
            </a:prstGeom>
            <a:gradFill>
              <a:gsLst>
                <a:gs pos="0">
                  <a:srgbClr val="2C3233">
                    <a:alpha val="13795"/>
                  </a:srgbClr>
                </a:gs>
                <a:gs pos="14286">
                  <a:srgbClr val="2C3233">
                    <a:alpha val="12754"/>
                  </a:srgbClr>
                </a:gs>
                <a:gs pos="28571">
                  <a:srgbClr val="2C3233">
                    <a:alpha val="10052"/>
                  </a:srgbClr>
                </a:gs>
                <a:gs pos="42857">
                  <a:srgbClr val="2C3233">
                    <a:alpha val="6713"/>
                  </a:srgbClr>
                </a:gs>
                <a:gs pos="57143">
                  <a:srgbClr val="2C3233">
                    <a:alpha val="3777"/>
                  </a:srgbClr>
                </a:gs>
                <a:gs pos="71429">
                  <a:srgbClr val="2C3233">
                    <a:alpha val="1786"/>
                  </a:srgbClr>
                </a:gs>
                <a:gs pos="85714">
                  <a:srgbClr val="2C3233">
                    <a:alpha val="710"/>
                  </a:srgbClr>
                </a:gs>
                <a:gs pos="100000">
                  <a:srgbClr val="2C3233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011924">
              <a:off x="2096701" y="42328"/>
              <a:ext cx="640620" cy="39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5400007">
              <a:off x="579201" y="555650"/>
              <a:ext cx="66809" cy="66804"/>
            </a:xfrm>
            <a:prstGeom prst="ellipse">
              <a:avLst/>
            </a:prstGeom>
            <a:gradFill>
              <a:gsLst>
                <a:gs pos="0">
                  <a:srgbClr val="AAA89F">
                    <a:alpha val="15406"/>
                  </a:srgbClr>
                </a:gs>
                <a:gs pos="14286">
                  <a:srgbClr val="AAA89F">
                    <a:alpha val="14254"/>
                  </a:srgbClr>
                </a:gs>
                <a:gs pos="28571">
                  <a:srgbClr val="AAA89F">
                    <a:alpha val="11255"/>
                  </a:srgbClr>
                </a:gs>
                <a:gs pos="42857">
                  <a:srgbClr val="AAA89F">
                    <a:alpha val="7533"/>
                  </a:srgbClr>
                </a:gs>
                <a:gs pos="57143">
                  <a:srgbClr val="AAA89F">
                    <a:alpha val="4247"/>
                  </a:srgbClr>
                </a:gs>
                <a:gs pos="71429">
                  <a:srgbClr val="AAA89F">
                    <a:alpha val="2011"/>
                  </a:srgbClr>
                </a:gs>
                <a:gs pos="85714">
                  <a:srgbClr val="AAA89F">
                    <a:alpha val="800"/>
                  </a:srgbClr>
                </a:gs>
                <a:gs pos="100000">
                  <a:srgbClr val="AAA89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400055">
              <a:off x="2672509" y="3547660"/>
              <a:ext cx="66992" cy="66989"/>
            </a:xfrm>
            <a:prstGeom prst="ellipse">
              <a:avLst/>
            </a:prstGeom>
            <a:gradFill>
              <a:gsLst>
                <a:gs pos="0">
                  <a:srgbClr val="BCBCBC">
                    <a:alpha val="15372"/>
                  </a:srgbClr>
                </a:gs>
                <a:gs pos="14286">
                  <a:srgbClr val="BCBCBC">
                    <a:alpha val="14222"/>
                  </a:srgbClr>
                </a:gs>
                <a:gs pos="28571">
                  <a:srgbClr val="BCBCBC">
                    <a:alpha val="11229"/>
                  </a:srgbClr>
                </a:gs>
                <a:gs pos="42857">
                  <a:srgbClr val="BCBCBC">
                    <a:alpha val="7515"/>
                  </a:srgbClr>
                </a:gs>
                <a:gs pos="57143">
                  <a:srgbClr val="BCBCBC">
                    <a:alpha val="4237"/>
                  </a:srgbClr>
                </a:gs>
                <a:gs pos="71429">
                  <a:srgbClr val="BCBCBC">
                    <a:alpha val="2006"/>
                  </a:srgbClr>
                </a:gs>
                <a:gs pos="85714">
                  <a:srgbClr val="BCBCBC">
                    <a:alpha val="798"/>
                  </a:srgbClr>
                </a:gs>
                <a:gs pos="100000">
                  <a:srgbClr val="BCBCBC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4326639">
              <a:off x="-9806" y="1376300"/>
              <a:ext cx="539373" cy="525729"/>
            </a:xfrm>
            <a:prstGeom prst="ellipse">
              <a:avLst/>
            </a:prstGeom>
            <a:gradFill>
              <a:gsLst>
                <a:gs pos="0">
                  <a:srgbClr val="7B7F77">
                    <a:alpha val="4712"/>
                  </a:srgbClr>
                </a:gs>
                <a:gs pos="14286">
                  <a:srgbClr val="7B7F77">
                    <a:alpha val="4339"/>
                  </a:srgbClr>
                </a:gs>
                <a:gs pos="28571">
                  <a:srgbClr val="7B7F77">
                    <a:alpha val="3386"/>
                  </a:srgbClr>
                </a:gs>
                <a:gs pos="42857">
                  <a:srgbClr val="7B7F77">
                    <a:alpha val="2234"/>
                  </a:srgbClr>
                </a:gs>
                <a:gs pos="57143">
                  <a:srgbClr val="7B7F77">
                    <a:alpha val="1244"/>
                  </a:srgbClr>
                </a:gs>
                <a:gs pos="71429">
                  <a:srgbClr val="7B7F77">
                    <a:alpha val="584"/>
                  </a:srgbClr>
                </a:gs>
                <a:gs pos="85714">
                  <a:srgbClr val="7B7F77">
                    <a:alpha val="231"/>
                  </a:srgbClr>
                </a:gs>
                <a:gs pos="100000">
                  <a:srgbClr val="7B7F77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5370741">
              <a:off x="1232761" y="2984594"/>
              <a:ext cx="688025" cy="386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206750">
              <a:off x="1947015" y="1589474"/>
              <a:ext cx="747018" cy="62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10797058">
              <a:off x="610102" y="-257928"/>
              <a:ext cx="572788" cy="515857"/>
            </a:xfrm>
            <a:prstGeom prst="ellipse">
              <a:avLst/>
            </a:prstGeom>
            <a:gradFill>
              <a:gsLst>
                <a:gs pos="0">
                  <a:srgbClr val="000000">
                    <a:alpha val="3662"/>
                  </a:srgbClr>
                </a:gs>
                <a:gs pos="14286">
                  <a:srgbClr val="000000">
                    <a:alpha val="3370"/>
                  </a:srgbClr>
                </a:gs>
                <a:gs pos="28571">
                  <a:srgbClr val="000000">
                    <a:alpha val="2627"/>
                  </a:srgbClr>
                </a:gs>
                <a:gs pos="42857">
                  <a:srgbClr val="000000">
                    <a:alpha val="1731"/>
                  </a:srgbClr>
                </a:gs>
                <a:gs pos="57143">
                  <a:srgbClr val="000000">
                    <a:alpha val="963"/>
                  </a:srgbClr>
                </a:gs>
                <a:gs pos="71429">
                  <a:srgbClr val="000000">
                    <a:alpha val="452"/>
                  </a:srgbClr>
                </a:gs>
                <a:gs pos="85714">
                  <a:srgbClr val="000000">
                    <a:alpha val="179"/>
                  </a:srgbClr>
                </a:gs>
                <a:gs pos="100000">
                  <a:srgbClr val="0000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9160375">
              <a:off x="589926" y="136025"/>
              <a:ext cx="594715" cy="451112"/>
            </a:xfrm>
            <a:prstGeom prst="ellipse">
              <a:avLst/>
            </a:prstGeom>
            <a:gradFill>
              <a:gsLst>
                <a:gs pos="0">
                  <a:srgbClr val="000000">
                    <a:alpha val="4899"/>
                  </a:srgbClr>
                </a:gs>
                <a:gs pos="14286">
                  <a:srgbClr val="000000">
                    <a:alpha val="4511"/>
                  </a:srgbClr>
                </a:gs>
                <a:gs pos="28571">
                  <a:srgbClr val="000000">
                    <a:alpha val="3521"/>
                  </a:srgbClr>
                </a:gs>
                <a:gs pos="42857">
                  <a:srgbClr val="000000">
                    <a:alpha val="2324"/>
                  </a:srgbClr>
                </a:gs>
                <a:gs pos="57143">
                  <a:srgbClr val="000000">
                    <a:alpha val="1294"/>
                  </a:srgbClr>
                </a:gs>
                <a:gs pos="71429">
                  <a:srgbClr val="000000">
                    <a:alpha val="608"/>
                  </a:srgbClr>
                </a:gs>
                <a:gs pos="85714">
                  <a:srgbClr val="000000">
                    <a:alpha val="241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-8344072">
              <a:off x="2063644" y="1571534"/>
              <a:ext cx="652004" cy="472471"/>
            </a:xfrm>
            <a:prstGeom prst="ellipse">
              <a:avLst/>
            </a:prstGeom>
            <a:gradFill>
              <a:gsLst>
                <a:gs pos="0">
                  <a:srgbClr val="000000">
                    <a:alpha val="5692"/>
                  </a:srgbClr>
                </a:gs>
                <a:gs pos="14286">
                  <a:srgbClr val="000000">
                    <a:alpha val="5244"/>
                  </a:srgbClr>
                </a:gs>
                <a:gs pos="28571">
                  <a:srgbClr val="000000">
                    <a:alpha val="4096"/>
                  </a:srgbClr>
                </a:gs>
                <a:gs pos="42857">
                  <a:srgbClr val="000000">
                    <a:alpha val="2706"/>
                  </a:srgbClr>
                </a:gs>
                <a:gs pos="57143">
                  <a:srgbClr val="000000">
                    <a:alpha val="1509"/>
                  </a:srgbClr>
                </a:gs>
                <a:gs pos="71429">
                  <a:srgbClr val="000000">
                    <a:alpha val="709"/>
                  </a:srgbClr>
                </a:gs>
                <a:gs pos="85714">
                  <a:srgbClr val="000000">
                    <a:alpha val="281"/>
                  </a:srgbClr>
                </a:gs>
                <a:gs pos="100000">
                  <a:srgbClr val="0000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-10371211">
              <a:off x="147185" y="101999"/>
              <a:ext cx="678388" cy="629861"/>
            </a:xfrm>
            <a:prstGeom prst="ellipse">
              <a:avLst/>
            </a:prstGeom>
            <a:gradFill>
              <a:gsLst>
                <a:gs pos="0">
                  <a:srgbClr val="000000">
                    <a:alpha val="4809"/>
                  </a:srgbClr>
                </a:gs>
                <a:gs pos="14286">
                  <a:srgbClr val="000000">
                    <a:alpha val="4429"/>
                  </a:srgbClr>
                </a:gs>
                <a:gs pos="28571">
                  <a:srgbClr val="000000">
                    <a:alpha val="3456"/>
                  </a:srgbClr>
                </a:gs>
                <a:gs pos="42857">
                  <a:srgbClr val="000000">
                    <a:alpha val="2281"/>
                  </a:srgbClr>
                </a:gs>
                <a:gs pos="57143">
                  <a:srgbClr val="000000">
                    <a:alpha val="1270"/>
                  </a:srgbClr>
                </a:gs>
                <a:gs pos="71429">
                  <a:srgbClr val="000000">
                    <a:alpha val="597"/>
                  </a:srgbClr>
                </a:gs>
                <a:gs pos="85714">
                  <a:srgbClr val="000000">
                    <a:alpha val="236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6931565">
              <a:off x="3309917" y="3486723"/>
              <a:ext cx="659266" cy="322703"/>
            </a:xfrm>
            <a:prstGeom prst="ellipse">
              <a:avLst/>
            </a:prstGeom>
            <a:gradFill>
              <a:gsLst>
                <a:gs pos="0">
                  <a:srgbClr val="FFFFFF">
                    <a:alpha val="19406"/>
                  </a:srgbClr>
                </a:gs>
                <a:gs pos="14286">
                  <a:srgbClr val="FFFFFF">
                    <a:alpha val="17987"/>
                  </a:srgbClr>
                </a:gs>
                <a:gs pos="28571">
                  <a:srgbClr val="FFFFFF">
                    <a:alpha val="14270"/>
                  </a:srgbClr>
                </a:gs>
                <a:gs pos="42857">
                  <a:srgbClr val="FFFFFF">
                    <a:alpha val="9606"/>
                  </a:srgbClr>
                </a:gs>
                <a:gs pos="57143">
                  <a:srgbClr val="FFFFFF">
                    <a:alpha val="5442"/>
                  </a:srgbClr>
                </a:gs>
                <a:gs pos="71429">
                  <a:srgbClr val="FFFFFF">
                    <a:alpha val="2585"/>
                  </a:srgbClr>
                </a:gs>
                <a:gs pos="85714">
                  <a:srgbClr val="FFFFFF">
                    <a:alpha val="1030"/>
                  </a:srgbClr>
                </a:gs>
                <a:gs pos="100000">
                  <a:srgbClr val="FFFFFF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5200213">
              <a:off x="2979464" y="1533298"/>
              <a:ext cx="637080" cy="138771"/>
            </a:xfrm>
            <a:prstGeom prst="ellipse">
              <a:avLst/>
            </a:prstGeom>
            <a:gradFill>
              <a:gsLst>
                <a:gs pos="0">
                  <a:srgbClr val="2D0000">
                    <a:alpha val="9125"/>
                  </a:srgbClr>
                </a:gs>
                <a:gs pos="14286">
                  <a:srgbClr val="2D0000">
                    <a:alpha val="8419"/>
                  </a:srgbClr>
                </a:gs>
                <a:gs pos="28571">
                  <a:srgbClr val="2D0000">
                    <a:alpha val="6601"/>
                  </a:srgbClr>
                </a:gs>
                <a:gs pos="42857">
                  <a:srgbClr val="2D0000">
                    <a:alpha val="4380"/>
                  </a:srgbClr>
                </a:gs>
                <a:gs pos="57143">
                  <a:srgbClr val="2D0000">
                    <a:alpha val="2451"/>
                  </a:srgbClr>
                </a:gs>
                <a:gs pos="71429">
                  <a:srgbClr val="2D0000">
                    <a:alpha val="1155"/>
                  </a:srgbClr>
                </a:gs>
                <a:gs pos="85714">
                  <a:srgbClr val="2D0000">
                    <a:alpha val="458"/>
                  </a:srgbClr>
                </a:gs>
                <a:gs pos="100000">
                  <a:srgbClr val="2D00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3028712">
              <a:off x="816657" y="1891575"/>
              <a:ext cx="698332" cy="660284"/>
            </a:xfrm>
            <a:prstGeom prst="ellipse">
              <a:avLst/>
            </a:prstGeom>
            <a:gradFill>
              <a:gsLst>
                <a:gs pos="0">
                  <a:srgbClr val="000000">
                    <a:alpha val="9507"/>
                  </a:srgbClr>
                </a:gs>
                <a:gs pos="14286">
                  <a:srgbClr val="000000">
                    <a:alpha val="8773"/>
                  </a:srgbClr>
                </a:gs>
                <a:gs pos="28571">
                  <a:srgbClr val="000000">
                    <a:alpha val="6881"/>
                  </a:srgbClr>
                </a:gs>
                <a:gs pos="42857">
                  <a:srgbClr val="000000">
                    <a:alpha val="4568"/>
                  </a:srgbClr>
                </a:gs>
                <a:gs pos="57143">
                  <a:srgbClr val="000000">
                    <a:alpha val="2558"/>
                  </a:srgbClr>
                </a:gs>
                <a:gs pos="71429">
                  <a:srgbClr val="000000">
                    <a:alpha val="1206"/>
                  </a:srgbClr>
                </a:gs>
                <a:gs pos="85714">
                  <a:srgbClr val="000000">
                    <a:alpha val="478"/>
                  </a:srgbClr>
                </a:gs>
                <a:gs pos="100000">
                  <a:srgbClr val="00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-8997550">
              <a:off x="2878164" y="-93118"/>
              <a:ext cx="632706" cy="490782"/>
            </a:xfrm>
            <a:prstGeom prst="ellipse">
              <a:avLst/>
            </a:prstGeom>
            <a:gradFill>
              <a:gsLst>
                <a:gs pos="0">
                  <a:srgbClr val="474544">
                    <a:alpha val="31265"/>
                  </a:srgbClr>
                </a:gs>
                <a:gs pos="14286">
                  <a:srgbClr val="474544">
                    <a:alpha val="29149"/>
                  </a:srgbClr>
                </a:gs>
                <a:gs pos="28571">
                  <a:srgbClr val="474544">
                    <a:alpha val="23475"/>
                  </a:srgbClr>
                </a:gs>
                <a:gs pos="42857">
                  <a:srgbClr val="474544">
                    <a:alpha val="16096"/>
                  </a:srgbClr>
                </a:gs>
                <a:gs pos="57143">
                  <a:srgbClr val="474544">
                    <a:alpha val="9266"/>
                  </a:srgbClr>
                </a:gs>
                <a:gs pos="71429">
                  <a:srgbClr val="474544">
                    <a:alpha val="4450"/>
                  </a:srgbClr>
                </a:gs>
                <a:gs pos="85714">
                  <a:srgbClr val="474544">
                    <a:alpha val="1784"/>
                  </a:srgbClr>
                </a:gs>
                <a:gs pos="100000">
                  <a:srgbClr val="474544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395734">
              <a:off x="1033748" y="2188598"/>
              <a:ext cx="67258" cy="66161"/>
            </a:xfrm>
            <a:prstGeom prst="ellipse">
              <a:avLst/>
            </a:prstGeom>
            <a:gradFill>
              <a:gsLst>
                <a:gs pos="0">
                  <a:srgbClr val="000026">
                    <a:alpha val="15131"/>
                  </a:srgbClr>
                </a:gs>
                <a:gs pos="14286">
                  <a:srgbClr val="000026">
                    <a:alpha val="13997"/>
                  </a:srgbClr>
                </a:gs>
                <a:gs pos="28571">
                  <a:srgbClr val="000026">
                    <a:alpha val="11049"/>
                  </a:srgbClr>
                </a:gs>
                <a:gs pos="42857">
                  <a:srgbClr val="000026">
                    <a:alpha val="7392"/>
                  </a:srgbClr>
                </a:gs>
                <a:gs pos="57143">
                  <a:srgbClr val="000026">
                    <a:alpha val="4166"/>
                  </a:srgbClr>
                </a:gs>
                <a:gs pos="71429">
                  <a:srgbClr val="000026">
                    <a:alpha val="1972"/>
                  </a:srgbClr>
                </a:gs>
                <a:gs pos="85714">
                  <a:srgbClr val="000026">
                    <a:alpha val="785"/>
                  </a:srgbClr>
                </a:gs>
                <a:gs pos="100000">
                  <a:srgbClr val="000026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3260195">
              <a:off x="2939917" y="-64098"/>
              <a:ext cx="544857" cy="496245"/>
            </a:xfrm>
            <a:prstGeom prst="ellipse">
              <a:avLst/>
            </a:prstGeom>
            <a:gradFill>
              <a:gsLst>
                <a:gs pos="0">
                  <a:srgbClr val="787576">
                    <a:alpha val="15974"/>
                  </a:srgbClr>
                </a:gs>
                <a:gs pos="14286">
                  <a:srgbClr val="787576">
                    <a:alpha val="14782"/>
                  </a:srgbClr>
                </a:gs>
                <a:gs pos="28571">
                  <a:srgbClr val="787576">
                    <a:alpha val="11680"/>
                  </a:srgbClr>
                </a:gs>
                <a:gs pos="42857">
                  <a:srgbClr val="787576">
                    <a:alpha val="7824"/>
                  </a:srgbClr>
                </a:gs>
                <a:gs pos="57143">
                  <a:srgbClr val="787576">
                    <a:alpha val="4414"/>
                  </a:srgbClr>
                </a:gs>
                <a:gs pos="71429">
                  <a:srgbClr val="787576">
                    <a:alpha val="2091"/>
                  </a:srgbClr>
                </a:gs>
                <a:gs pos="85714">
                  <a:srgbClr val="787576">
                    <a:alpha val="832"/>
                  </a:srgbClr>
                </a:gs>
                <a:gs pos="100000">
                  <a:srgbClr val="787576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5686332">
              <a:off x="1378736" y="678254"/>
              <a:ext cx="824791" cy="122179"/>
            </a:xfrm>
            <a:prstGeom prst="ellipse">
              <a:avLst/>
            </a:prstGeom>
            <a:gradFill>
              <a:gsLst>
                <a:gs pos="0">
                  <a:srgbClr val="2F3039">
                    <a:alpha val="20195"/>
                  </a:srgbClr>
                </a:gs>
                <a:gs pos="14286">
                  <a:srgbClr val="2F3039">
                    <a:alpha val="18725"/>
                  </a:srgbClr>
                </a:gs>
                <a:gs pos="28571">
                  <a:srgbClr val="2F3039">
                    <a:alpha val="14870"/>
                  </a:srgbClr>
                </a:gs>
                <a:gs pos="42857">
                  <a:srgbClr val="2F3039">
                    <a:alpha val="10021"/>
                  </a:srgbClr>
                </a:gs>
                <a:gs pos="57143">
                  <a:srgbClr val="2F3039">
                    <a:alpha val="5683"/>
                  </a:srgbClr>
                </a:gs>
                <a:gs pos="71429">
                  <a:srgbClr val="2F3039">
                    <a:alpha val="2702"/>
                  </a:srgbClr>
                </a:gs>
                <a:gs pos="85714">
                  <a:srgbClr val="2F3039">
                    <a:alpha val="1077"/>
                  </a:srgbClr>
                </a:gs>
                <a:gs pos="100000">
                  <a:srgbClr val="2F3039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366115">
              <a:off x="1958488" y="2986836"/>
              <a:ext cx="686146" cy="610484"/>
            </a:xfrm>
            <a:prstGeom prst="ellipse">
              <a:avLst/>
            </a:prstGeom>
            <a:gradFill>
              <a:gsLst>
                <a:gs pos="0">
                  <a:srgbClr val="000000">
                    <a:alpha val="6545"/>
                  </a:srgbClr>
                </a:gs>
                <a:gs pos="14286">
                  <a:srgbClr val="000000">
                    <a:alpha val="6032"/>
                  </a:srgbClr>
                </a:gs>
                <a:gs pos="28571">
                  <a:srgbClr val="000000">
                    <a:alpha val="4716"/>
                  </a:srgbClr>
                </a:gs>
                <a:gs pos="42857">
                  <a:srgbClr val="000000">
                    <a:alpha val="3119"/>
                  </a:srgbClr>
                </a:gs>
                <a:gs pos="57143">
                  <a:srgbClr val="000000">
                    <a:alpha val="1740"/>
                  </a:srgbClr>
                </a:gs>
                <a:gs pos="71429">
                  <a:srgbClr val="000000">
                    <a:alpha val="818"/>
                  </a:srgbClr>
                </a:gs>
                <a:gs pos="85714">
                  <a:srgbClr val="000000">
                    <a:alpha val="324"/>
                  </a:srgbClr>
                </a:gs>
                <a:gs pos="100000">
                  <a:srgbClr val="0000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5298680">
              <a:off x="3368418" y="1321878"/>
              <a:ext cx="559315" cy="433207"/>
            </a:xfrm>
            <a:prstGeom prst="ellipse">
              <a:avLst/>
            </a:prstGeom>
            <a:gradFill>
              <a:gsLst>
                <a:gs pos="0">
                  <a:srgbClr val="C9CFCA">
                    <a:alpha val="4015"/>
                  </a:srgbClr>
                </a:gs>
                <a:gs pos="14286">
                  <a:srgbClr val="C9CFCA">
                    <a:alpha val="3697"/>
                  </a:srgbClr>
                </a:gs>
                <a:gs pos="28571">
                  <a:srgbClr val="C9CFCA">
                    <a:alpha val="2882"/>
                  </a:srgbClr>
                </a:gs>
                <a:gs pos="42857">
                  <a:srgbClr val="C9CFCA">
                    <a:alpha val="1900"/>
                  </a:srgbClr>
                </a:gs>
                <a:gs pos="57143">
                  <a:srgbClr val="C9CFCA">
                    <a:alpha val="1057"/>
                  </a:srgbClr>
                </a:gs>
                <a:gs pos="71429">
                  <a:srgbClr val="C9CFCA">
                    <a:alpha val="496"/>
                  </a:srgbClr>
                </a:gs>
                <a:gs pos="85714">
                  <a:srgbClr val="C9CFCA">
                    <a:alpha val="197"/>
                  </a:srgbClr>
                </a:gs>
                <a:gs pos="100000">
                  <a:srgbClr val="C9CFCA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9605744">
              <a:off x="649229" y="2668119"/>
              <a:ext cx="599909" cy="506323"/>
            </a:xfrm>
            <a:prstGeom prst="ellipse">
              <a:avLst/>
            </a:prstGeom>
            <a:gradFill>
              <a:gsLst>
                <a:gs pos="0">
                  <a:srgbClr val="000000">
                    <a:alpha val="4021"/>
                  </a:srgbClr>
                </a:gs>
                <a:gs pos="14286">
                  <a:srgbClr val="000000">
                    <a:alpha val="3702"/>
                  </a:srgbClr>
                </a:gs>
                <a:gs pos="28571">
                  <a:srgbClr val="000000">
                    <a:alpha val="2887"/>
                  </a:srgbClr>
                </a:gs>
                <a:gs pos="42857">
                  <a:srgbClr val="000000">
                    <a:alpha val="1903"/>
                  </a:srgbClr>
                </a:gs>
                <a:gs pos="57143">
                  <a:srgbClr val="000000">
                    <a:alpha val="1059"/>
                  </a:srgbClr>
                </a:gs>
                <a:gs pos="71429">
                  <a:srgbClr val="000000">
                    <a:alpha val="497"/>
                  </a:srgbClr>
                </a:gs>
                <a:gs pos="85714">
                  <a:srgbClr val="000000">
                    <a:alpha val="197"/>
                  </a:srgbClr>
                </a:gs>
                <a:gs pos="100000">
                  <a:srgbClr val="0000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8770744">
              <a:off x="3095902" y="173428"/>
              <a:ext cx="853294" cy="526756"/>
            </a:xfrm>
            <a:prstGeom prst="ellipse">
              <a:avLst/>
            </a:prstGeom>
            <a:gradFill>
              <a:gsLst>
                <a:gs pos="0">
                  <a:srgbClr val="CBCAC9">
                    <a:alpha val="6322"/>
                  </a:srgbClr>
                </a:gs>
                <a:gs pos="14286">
                  <a:srgbClr val="CBCAC9">
                    <a:alpha val="5825"/>
                  </a:srgbClr>
                </a:gs>
                <a:gs pos="28571">
                  <a:srgbClr val="CBCAC9">
                    <a:alpha val="4553"/>
                  </a:srgbClr>
                </a:gs>
                <a:gs pos="42857">
                  <a:srgbClr val="CBCAC9">
                    <a:alpha val="3010"/>
                  </a:srgbClr>
                </a:gs>
                <a:gs pos="57143">
                  <a:srgbClr val="CBCAC9">
                    <a:alpha val="1679"/>
                  </a:srgbClr>
                </a:gs>
                <a:gs pos="71429">
                  <a:srgbClr val="CBCAC9">
                    <a:alpha val="790"/>
                  </a:srgbClr>
                </a:gs>
                <a:gs pos="85714">
                  <a:srgbClr val="CBCAC9">
                    <a:alpha val="313"/>
                  </a:srgbClr>
                </a:gs>
                <a:gs pos="100000">
                  <a:srgbClr val="CBCAC9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787055">
              <a:off x="2450928" y="2963820"/>
              <a:ext cx="690127" cy="581093"/>
            </a:xfrm>
            <a:prstGeom prst="ellipse">
              <a:avLst/>
            </a:prstGeom>
            <a:gradFill>
              <a:gsLst>
                <a:gs pos="0">
                  <a:srgbClr val="000000">
                    <a:alpha val="2580"/>
                  </a:srgbClr>
                </a:gs>
                <a:gs pos="14286">
                  <a:srgbClr val="000000">
                    <a:alpha val="2374"/>
                  </a:srgbClr>
                </a:gs>
                <a:gs pos="28571">
                  <a:srgbClr val="000000">
                    <a:alpha val="1848"/>
                  </a:srgbClr>
                </a:gs>
                <a:gs pos="42857">
                  <a:srgbClr val="000000">
                    <a:alpha val="1216"/>
                  </a:srgbClr>
                </a:gs>
                <a:gs pos="57143">
                  <a:srgbClr val="000000">
                    <a:alpha val="676"/>
                  </a:srgbClr>
                </a:gs>
                <a:gs pos="71429">
                  <a:srgbClr val="000000">
                    <a:alpha val="317"/>
                  </a:srgbClr>
                </a:gs>
                <a:gs pos="85714">
                  <a:srgbClr val="000000">
                    <a:alpha val="125"/>
                  </a:srgbClr>
                </a:gs>
                <a:gs pos="100000">
                  <a:srgbClr val="0000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6684265">
              <a:off x="1744651" y="1681675"/>
              <a:ext cx="731355" cy="156063"/>
            </a:xfrm>
            <a:prstGeom prst="ellipse">
              <a:avLst/>
            </a:prstGeom>
            <a:gradFill>
              <a:gsLst>
                <a:gs pos="0">
                  <a:srgbClr val="000000">
                    <a:alpha val="5987"/>
                  </a:srgbClr>
                </a:gs>
                <a:gs pos="14286">
                  <a:srgbClr val="000000">
                    <a:alpha val="5516"/>
                  </a:srgbClr>
                </a:gs>
                <a:gs pos="28571">
                  <a:srgbClr val="000000">
                    <a:alpha val="4310"/>
                  </a:srgbClr>
                </a:gs>
                <a:gs pos="42857">
                  <a:srgbClr val="000000">
                    <a:alpha val="2848"/>
                  </a:srgbClr>
                </a:gs>
                <a:gs pos="57143">
                  <a:srgbClr val="000000">
                    <a:alpha val="1589"/>
                  </a:srgbClr>
                </a:gs>
                <a:gs pos="71429">
                  <a:srgbClr val="000000">
                    <a:alpha val="747"/>
                  </a:srgbClr>
                </a:gs>
                <a:gs pos="85714">
                  <a:srgbClr val="000000">
                    <a:alpha val="296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-9691314">
              <a:off x="2310816" y="2859455"/>
              <a:ext cx="650084" cy="648947"/>
            </a:xfrm>
            <a:prstGeom prst="ellipse">
              <a:avLst/>
            </a:prstGeom>
            <a:gradFill>
              <a:gsLst>
                <a:gs pos="0">
                  <a:srgbClr val="000000">
                    <a:alpha val="1356"/>
                  </a:srgbClr>
                </a:gs>
                <a:gs pos="14286">
                  <a:srgbClr val="000000">
                    <a:alpha val="1247"/>
                  </a:srgbClr>
                </a:gs>
                <a:gs pos="28571">
                  <a:srgbClr val="000000">
                    <a:alpha val="970"/>
                  </a:srgbClr>
                </a:gs>
                <a:gs pos="42857">
                  <a:srgbClr val="000000">
                    <a:alpha val="637"/>
                  </a:srgbClr>
                </a:gs>
                <a:gs pos="57143">
                  <a:srgbClr val="000000">
                    <a:alpha val="354"/>
                  </a:srgbClr>
                </a:gs>
                <a:gs pos="71429">
                  <a:srgbClr val="000000">
                    <a:alpha val="166"/>
                  </a:srgbClr>
                </a:gs>
                <a:gs pos="85714">
                  <a:srgbClr val="000000">
                    <a:alpha val="66"/>
                  </a:srgbClr>
                </a:gs>
                <a:gs pos="100000">
                  <a:srgbClr val="000000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-8349057">
              <a:off x="3232630" y="-20081"/>
              <a:ext cx="828874" cy="76625"/>
            </a:xfrm>
            <a:prstGeom prst="ellipse">
              <a:avLst/>
            </a:prstGeom>
            <a:gradFill>
              <a:gsLst>
                <a:gs pos="0">
                  <a:srgbClr val="F6F6F5">
                    <a:alpha val="32019"/>
                  </a:srgbClr>
                </a:gs>
                <a:gs pos="14286">
                  <a:srgbClr val="F6F6F5">
                    <a:alpha val="29863"/>
                  </a:srgbClr>
                </a:gs>
                <a:gs pos="28571">
                  <a:srgbClr val="F6F6F5">
                    <a:alpha val="24075"/>
                  </a:srgbClr>
                </a:gs>
                <a:gs pos="42857">
                  <a:srgbClr val="F6F6F5">
                    <a:alpha val="16528"/>
                  </a:srgbClr>
                </a:gs>
                <a:gs pos="57143">
                  <a:srgbClr val="F6F6F5">
                    <a:alpha val="9525"/>
                  </a:srgbClr>
                </a:gs>
                <a:gs pos="71429">
                  <a:srgbClr val="F6F6F5">
                    <a:alpha val="4578"/>
                  </a:srgbClr>
                </a:gs>
                <a:gs pos="85714">
                  <a:srgbClr val="F6F6F5">
                    <a:alpha val="1836"/>
                  </a:srgbClr>
                </a:gs>
                <a:gs pos="100000">
                  <a:srgbClr val="F6F6F5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4866592">
              <a:off x="3364354" y="2917027"/>
              <a:ext cx="315351" cy="63675"/>
            </a:xfrm>
            <a:prstGeom prst="ellipse">
              <a:avLst/>
            </a:prstGeom>
            <a:gradFill>
              <a:gsLst>
                <a:gs pos="0">
                  <a:srgbClr val="FFFFFF">
                    <a:alpha val="29948"/>
                  </a:srgbClr>
                </a:gs>
                <a:gs pos="14286">
                  <a:srgbClr val="FFFFFF">
                    <a:alpha val="27902"/>
                  </a:srgbClr>
                </a:gs>
                <a:gs pos="28571">
                  <a:srgbClr val="FFFFFF">
                    <a:alpha val="22432"/>
                  </a:srgbClr>
                </a:gs>
                <a:gs pos="42857">
                  <a:srgbClr val="FFFFFF">
                    <a:alpha val="15347"/>
                  </a:srgbClr>
                </a:gs>
                <a:gs pos="57143">
                  <a:srgbClr val="FFFFFF">
                    <a:alpha val="8819"/>
                  </a:srgbClr>
                </a:gs>
                <a:gs pos="71429">
                  <a:srgbClr val="FFFFFF">
                    <a:alpha val="4229"/>
                  </a:srgbClr>
                </a:gs>
                <a:gs pos="85714">
                  <a:srgbClr val="FFFFFF">
                    <a:alpha val="1694"/>
                  </a:srgbClr>
                </a:gs>
                <a:gs pos="100000">
                  <a:srgbClr val="FFFFFF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10738217">
              <a:off x="-212196" y="1814006"/>
              <a:ext cx="683054" cy="902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5147287">
              <a:off x="2343527" y="1829"/>
              <a:ext cx="546082" cy="52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025251">
              <a:off x="2092890" y="66210"/>
              <a:ext cx="653489" cy="39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7071943">
              <a:off x="1605894" y="244966"/>
              <a:ext cx="648668" cy="544654"/>
            </a:xfrm>
            <a:prstGeom prst="ellipse">
              <a:avLst/>
            </a:prstGeom>
            <a:gradFill>
              <a:gsLst>
                <a:gs pos="0">
                  <a:srgbClr val="A19F9F">
                    <a:alpha val="6558"/>
                  </a:srgbClr>
                </a:gs>
                <a:gs pos="14286">
                  <a:srgbClr val="A19F9F">
                    <a:alpha val="6044"/>
                  </a:srgbClr>
                </a:gs>
                <a:gs pos="28571">
                  <a:srgbClr val="A19F9F">
                    <a:alpha val="4725"/>
                  </a:srgbClr>
                </a:gs>
                <a:gs pos="42857">
                  <a:srgbClr val="A19F9F">
                    <a:alpha val="3125"/>
                  </a:srgbClr>
                </a:gs>
                <a:gs pos="57143">
                  <a:srgbClr val="A19F9F">
                    <a:alpha val="1744"/>
                  </a:srgbClr>
                </a:gs>
                <a:gs pos="71429">
                  <a:srgbClr val="A19F9F">
                    <a:alpha val="820"/>
                  </a:srgbClr>
                </a:gs>
                <a:gs pos="85714">
                  <a:srgbClr val="A19F9F">
                    <a:alpha val="325"/>
                  </a:srgbClr>
                </a:gs>
                <a:gs pos="100000">
                  <a:srgbClr val="A19F9F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5496850">
              <a:off x="3030908" y="3209982"/>
              <a:ext cx="759564" cy="385344"/>
            </a:xfrm>
            <a:prstGeom prst="ellipse">
              <a:avLst/>
            </a:prstGeom>
            <a:gradFill>
              <a:gsLst>
                <a:gs pos="0">
                  <a:srgbClr val="B2AEAD">
                    <a:alpha val="6355"/>
                  </a:srgbClr>
                </a:gs>
                <a:gs pos="14286">
                  <a:srgbClr val="B2AEAD">
                    <a:alpha val="5856"/>
                  </a:srgbClr>
                </a:gs>
                <a:gs pos="28571">
                  <a:srgbClr val="B2AEAD">
                    <a:alpha val="4577"/>
                  </a:srgbClr>
                </a:gs>
                <a:gs pos="42857">
                  <a:srgbClr val="B2AEAD">
                    <a:alpha val="3027"/>
                  </a:srgbClr>
                </a:gs>
                <a:gs pos="57143">
                  <a:srgbClr val="B2AEAD">
                    <a:alpha val="1689"/>
                  </a:srgbClr>
                </a:gs>
                <a:gs pos="71429">
                  <a:srgbClr val="B2AEAD">
                    <a:alpha val="794"/>
                  </a:srgbClr>
                </a:gs>
                <a:gs pos="85714">
                  <a:srgbClr val="B2AEAD">
                    <a:alpha val="315"/>
                  </a:srgbClr>
                </a:gs>
                <a:gs pos="100000">
                  <a:srgbClr val="B2AEAD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10035220">
              <a:off x="3304372" y="650774"/>
              <a:ext cx="610862" cy="396679"/>
            </a:xfrm>
            <a:prstGeom prst="ellipse">
              <a:avLst/>
            </a:prstGeom>
            <a:gradFill>
              <a:gsLst>
                <a:gs pos="0">
                  <a:srgbClr val="3E363A">
                    <a:alpha val="6045"/>
                  </a:srgbClr>
                </a:gs>
                <a:gs pos="14286">
                  <a:srgbClr val="3E363A">
                    <a:alpha val="5570"/>
                  </a:srgbClr>
                </a:gs>
                <a:gs pos="28571">
                  <a:srgbClr val="3E363A">
                    <a:alpha val="4353"/>
                  </a:srgbClr>
                </a:gs>
                <a:gs pos="42857">
                  <a:srgbClr val="3E363A">
                    <a:alpha val="2877"/>
                  </a:srgbClr>
                </a:gs>
                <a:gs pos="57143">
                  <a:srgbClr val="3E363A">
                    <a:alpha val="1604"/>
                  </a:srgbClr>
                </a:gs>
                <a:gs pos="71429">
                  <a:srgbClr val="3E363A">
                    <a:alpha val="754"/>
                  </a:srgbClr>
                </a:gs>
                <a:gs pos="85714">
                  <a:srgbClr val="3E363A">
                    <a:alpha val="299"/>
                  </a:srgbClr>
                </a:gs>
                <a:gs pos="100000">
                  <a:srgbClr val="3E363A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-8972597">
              <a:off x="1231418" y="259159"/>
              <a:ext cx="650541" cy="515400"/>
            </a:xfrm>
            <a:prstGeom prst="ellipse">
              <a:avLst/>
            </a:prstGeom>
            <a:gradFill>
              <a:gsLst>
                <a:gs pos="0">
                  <a:srgbClr val="000000">
                    <a:alpha val="2722"/>
                  </a:srgbClr>
                </a:gs>
                <a:gs pos="14286">
                  <a:srgbClr val="000000">
                    <a:alpha val="2504"/>
                  </a:srgbClr>
                </a:gs>
                <a:gs pos="28571">
                  <a:srgbClr val="000000">
                    <a:alpha val="1950"/>
                  </a:srgbClr>
                </a:gs>
                <a:gs pos="42857">
                  <a:srgbClr val="000000">
                    <a:alpha val="1283"/>
                  </a:srgbClr>
                </a:gs>
                <a:gs pos="57143">
                  <a:srgbClr val="000000">
                    <a:alpha val="713"/>
                  </a:srgbClr>
                </a:gs>
                <a:gs pos="71429">
                  <a:srgbClr val="000000">
                    <a:alpha val="334"/>
                  </a:srgbClr>
                </a:gs>
                <a:gs pos="85714">
                  <a:srgbClr val="000000">
                    <a:alpha val="132"/>
                  </a:srgbClr>
                </a:gs>
                <a:gs pos="100000">
                  <a:srgbClr val="00000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4223885">
              <a:off x="1553143" y="-126418"/>
              <a:ext cx="612485" cy="423760"/>
            </a:xfrm>
            <a:prstGeom prst="ellipse">
              <a:avLst/>
            </a:prstGeom>
            <a:gradFill>
              <a:gsLst>
                <a:gs pos="0">
                  <a:srgbClr val="3F4644">
                    <a:alpha val="19239"/>
                  </a:srgbClr>
                </a:gs>
                <a:gs pos="14286">
                  <a:srgbClr val="3F4644">
                    <a:alpha val="17831"/>
                  </a:srgbClr>
                </a:gs>
                <a:gs pos="28571">
                  <a:srgbClr val="3F4644">
                    <a:alpha val="14143"/>
                  </a:srgbClr>
                </a:gs>
                <a:gs pos="42857">
                  <a:srgbClr val="3F4644">
                    <a:alpha val="9518"/>
                  </a:srgbClr>
                </a:gs>
                <a:gs pos="57143">
                  <a:srgbClr val="3F4644">
                    <a:alpha val="5391"/>
                  </a:srgbClr>
                </a:gs>
                <a:gs pos="71429">
                  <a:srgbClr val="3F4644">
                    <a:alpha val="2561"/>
                  </a:srgbClr>
                </a:gs>
                <a:gs pos="85714">
                  <a:srgbClr val="3F4644">
                    <a:alpha val="1021"/>
                  </a:srgbClr>
                </a:gs>
                <a:gs pos="100000">
                  <a:srgbClr val="3F4644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-8588173">
              <a:off x="1025235" y="1844555"/>
              <a:ext cx="668979" cy="519785"/>
            </a:xfrm>
            <a:prstGeom prst="ellipse">
              <a:avLst/>
            </a:prstGeom>
            <a:gradFill>
              <a:gsLst>
                <a:gs pos="0">
                  <a:srgbClr val="000000">
                    <a:alpha val="3046"/>
                  </a:srgbClr>
                </a:gs>
                <a:gs pos="14286">
                  <a:srgbClr val="000000">
                    <a:alpha val="2803"/>
                  </a:srgbClr>
                </a:gs>
                <a:gs pos="28571">
                  <a:srgbClr val="000000">
                    <a:alpha val="2184"/>
                  </a:srgbClr>
                </a:gs>
                <a:gs pos="42857">
                  <a:srgbClr val="000000">
                    <a:alpha val="1438"/>
                  </a:srgbClr>
                </a:gs>
                <a:gs pos="57143">
                  <a:srgbClr val="000000">
                    <a:alpha val="799"/>
                  </a:srgbClr>
                </a:gs>
                <a:gs pos="71429">
                  <a:srgbClr val="000000">
                    <a:alpha val="375"/>
                  </a:srgbClr>
                </a:gs>
                <a:gs pos="85714">
                  <a:srgbClr val="000000">
                    <a:alpha val="148"/>
                  </a:srgbClr>
                </a:gs>
                <a:gs pos="100000">
                  <a:srgbClr val="0000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7584569">
              <a:off x="3267978" y="3142444"/>
              <a:ext cx="556060" cy="515108"/>
            </a:xfrm>
            <a:prstGeom prst="ellipse">
              <a:avLst/>
            </a:prstGeom>
            <a:gradFill>
              <a:gsLst>
                <a:gs pos="0">
                  <a:srgbClr val="000000">
                    <a:alpha val="2268"/>
                  </a:srgbClr>
                </a:gs>
                <a:gs pos="14286">
                  <a:srgbClr val="000000">
                    <a:alpha val="2086"/>
                  </a:srgbClr>
                </a:gs>
                <a:gs pos="28571">
                  <a:srgbClr val="000000">
                    <a:alpha val="1624"/>
                  </a:srgbClr>
                </a:gs>
                <a:gs pos="42857">
                  <a:srgbClr val="000000">
                    <a:alpha val="1068"/>
                  </a:srgbClr>
                </a:gs>
                <a:gs pos="57143">
                  <a:srgbClr val="000000">
                    <a:alpha val="593"/>
                  </a:srgbClr>
                </a:gs>
                <a:gs pos="71429">
                  <a:srgbClr val="000000">
                    <a:alpha val="278"/>
                  </a:srgbClr>
                </a:gs>
                <a:gs pos="85714">
                  <a:srgbClr val="000000">
                    <a:alpha val="110"/>
                  </a:srgbClr>
                </a:gs>
                <a:gs pos="100000">
                  <a:srgbClr val="0000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-10780389">
              <a:off x="1685352" y="251709"/>
              <a:ext cx="428083" cy="57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2920940">
              <a:off x="3029616" y="3351036"/>
              <a:ext cx="785017" cy="368585"/>
            </a:xfrm>
            <a:prstGeom prst="ellipse">
              <a:avLst/>
            </a:prstGeom>
            <a:gradFill>
              <a:gsLst>
                <a:gs pos="0">
                  <a:srgbClr val="575052">
                    <a:alpha val="14114"/>
                  </a:srgbClr>
                </a:gs>
                <a:gs pos="14286">
                  <a:srgbClr val="575052">
                    <a:alpha val="13050"/>
                  </a:srgbClr>
                </a:gs>
                <a:gs pos="28571">
                  <a:srgbClr val="575052">
                    <a:alpha val="10289"/>
                  </a:srgbClr>
                </a:gs>
                <a:gs pos="42857">
                  <a:srgbClr val="575052">
                    <a:alpha val="6874"/>
                  </a:srgbClr>
                </a:gs>
                <a:gs pos="57143">
                  <a:srgbClr val="575052">
                    <a:alpha val="3869"/>
                  </a:srgbClr>
                </a:gs>
                <a:gs pos="71429">
                  <a:srgbClr val="575052">
                    <a:alpha val="1830"/>
                  </a:srgbClr>
                </a:gs>
                <a:gs pos="85714">
                  <a:srgbClr val="575052">
                    <a:alpha val="728"/>
                  </a:srgbClr>
                </a:gs>
                <a:gs pos="100000">
                  <a:srgbClr val="575052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9392769">
              <a:off x="778423" y="2830656"/>
              <a:ext cx="803128" cy="449678"/>
            </a:xfrm>
            <a:prstGeom prst="ellipse">
              <a:avLst/>
            </a:prstGeom>
            <a:gradFill>
              <a:gsLst>
                <a:gs pos="0">
                  <a:srgbClr val="000000">
                    <a:alpha val="11821"/>
                  </a:srgbClr>
                </a:gs>
                <a:gs pos="14286">
                  <a:srgbClr val="000000">
                    <a:alpha val="10919"/>
                  </a:srgbClr>
                </a:gs>
                <a:gs pos="28571">
                  <a:srgbClr val="000000">
                    <a:alpha val="8587"/>
                  </a:srgbClr>
                </a:gs>
                <a:gs pos="42857">
                  <a:srgbClr val="000000">
                    <a:alpha val="5719"/>
                  </a:srgbClr>
                </a:gs>
                <a:gs pos="57143">
                  <a:srgbClr val="000000">
                    <a:alpha val="3210"/>
                  </a:srgbClr>
                </a:gs>
                <a:gs pos="71429">
                  <a:srgbClr val="000000">
                    <a:alpha val="1516"/>
                  </a:srgbClr>
                </a:gs>
                <a:gs pos="85714">
                  <a:srgbClr val="000000">
                    <a:alpha val="602"/>
                  </a:srgbClr>
                </a:gs>
                <a:gs pos="100000">
                  <a:srgbClr val="0000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-8293665">
              <a:off x="2843581" y="915022"/>
              <a:ext cx="663356" cy="410728"/>
            </a:xfrm>
            <a:prstGeom prst="ellipse">
              <a:avLst/>
            </a:prstGeom>
            <a:gradFill>
              <a:gsLst>
                <a:gs pos="0">
                  <a:srgbClr val="C2C4C4">
                    <a:alpha val="7660"/>
                  </a:srgbClr>
                </a:gs>
                <a:gs pos="14286">
                  <a:srgbClr val="C2C4C4">
                    <a:alpha val="7063"/>
                  </a:srgbClr>
                </a:gs>
                <a:gs pos="28571">
                  <a:srgbClr val="C2C4C4">
                    <a:alpha val="5528"/>
                  </a:srgbClr>
                </a:gs>
                <a:gs pos="42857">
                  <a:srgbClr val="C2C4C4">
                    <a:alpha val="3662"/>
                  </a:srgbClr>
                </a:gs>
                <a:gs pos="57143">
                  <a:srgbClr val="C2C4C4">
                    <a:alpha val="2046"/>
                  </a:srgbClr>
                </a:gs>
                <a:gs pos="71429">
                  <a:srgbClr val="C2C4C4">
                    <a:alpha val="963"/>
                  </a:srgbClr>
                </a:gs>
                <a:gs pos="85714">
                  <a:srgbClr val="C2C4C4">
                    <a:alpha val="382"/>
                  </a:srgbClr>
                </a:gs>
                <a:gs pos="100000">
                  <a:srgbClr val="C2C4C4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5704462">
              <a:off x="97058" y="2469260"/>
              <a:ext cx="665876" cy="120128"/>
            </a:xfrm>
            <a:prstGeom prst="ellipse">
              <a:avLst/>
            </a:prstGeom>
            <a:gradFill>
              <a:gsLst>
                <a:gs pos="0">
                  <a:srgbClr val="000000">
                    <a:alpha val="5353"/>
                  </a:srgbClr>
                </a:gs>
                <a:gs pos="14286">
                  <a:srgbClr val="000000">
                    <a:alpha val="4931"/>
                  </a:srgbClr>
                </a:gs>
                <a:gs pos="28571">
                  <a:srgbClr val="000000">
                    <a:alpha val="3850"/>
                  </a:srgbClr>
                </a:gs>
                <a:gs pos="42857">
                  <a:srgbClr val="000000">
                    <a:alpha val="2542"/>
                  </a:srgbClr>
                </a:gs>
                <a:gs pos="57143">
                  <a:srgbClr val="000000">
                    <a:alpha val="1417"/>
                  </a:srgbClr>
                </a:gs>
                <a:gs pos="71429">
                  <a:srgbClr val="000000">
                    <a:alpha val="666"/>
                  </a:srgbClr>
                </a:gs>
                <a:gs pos="85714">
                  <a:srgbClr val="000000">
                    <a:alpha val="264"/>
                  </a:srgbClr>
                </a:gs>
                <a:gs pos="100000">
                  <a:srgbClr val="0000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6080076">
              <a:off x="-162672" y="-2419"/>
              <a:ext cx="458597" cy="71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7414788">
              <a:off x="1003447" y="1508624"/>
              <a:ext cx="673313" cy="596026"/>
            </a:xfrm>
            <a:prstGeom prst="ellipse">
              <a:avLst/>
            </a:prstGeom>
            <a:gradFill>
              <a:gsLst>
                <a:gs pos="0">
                  <a:srgbClr val="000000">
                    <a:alpha val="6690"/>
                  </a:srgbClr>
                </a:gs>
                <a:gs pos="14286">
                  <a:srgbClr val="000000">
                    <a:alpha val="6166"/>
                  </a:srgbClr>
                </a:gs>
                <a:gs pos="28571">
                  <a:srgbClr val="000000">
                    <a:alpha val="4821"/>
                  </a:srgbClr>
                </a:gs>
                <a:gs pos="42857">
                  <a:srgbClr val="000000">
                    <a:alpha val="3189"/>
                  </a:srgbClr>
                </a:gs>
                <a:gs pos="57143">
                  <a:srgbClr val="000000">
                    <a:alpha val="1780"/>
                  </a:srgbClr>
                </a:gs>
                <a:gs pos="71429">
                  <a:srgbClr val="000000">
                    <a:alpha val="837"/>
                  </a:srgbClr>
                </a:gs>
                <a:gs pos="85714">
                  <a:srgbClr val="000000">
                    <a:alpha val="332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704899">
              <a:off x="1824940" y="1766024"/>
              <a:ext cx="651264" cy="494084"/>
            </a:xfrm>
            <a:prstGeom prst="ellipse">
              <a:avLst/>
            </a:prstGeom>
            <a:gradFill>
              <a:gsLst>
                <a:gs pos="0">
                  <a:srgbClr val="000000">
                    <a:alpha val="7480"/>
                  </a:srgbClr>
                </a:gs>
                <a:gs pos="14286">
                  <a:srgbClr val="000000">
                    <a:alpha val="6896"/>
                  </a:srgbClr>
                </a:gs>
                <a:gs pos="28571">
                  <a:srgbClr val="000000">
                    <a:alpha val="5397"/>
                  </a:srgbClr>
                </a:gs>
                <a:gs pos="42857">
                  <a:srgbClr val="000000">
                    <a:alpha val="3574"/>
                  </a:srgbClr>
                </a:gs>
                <a:gs pos="57143">
                  <a:srgbClr val="000000">
                    <a:alpha val="1996"/>
                  </a:srgbClr>
                </a:gs>
                <a:gs pos="71429">
                  <a:srgbClr val="000000">
                    <a:alpha val="939"/>
                  </a:srgbClr>
                </a:gs>
                <a:gs pos="85714">
                  <a:srgbClr val="000000">
                    <a:alpha val="373"/>
                  </a:srgbClr>
                </a:gs>
                <a:gs pos="100000">
                  <a:srgbClr val="00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8206830">
              <a:off x="3152058" y="687014"/>
              <a:ext cx="826072" cy="83955"/>
            </a:xfrm>
            <a:prstGeom prst="ellipse">
              <a:avLst/>
            </a:prstGeom>
            <a:gradFill>
              <a:gsLst>
                <a:gs pos="0">
                  <a:srgbClr val="353338">
                    <a:alpha val="11739"/>
                  </a:srgbClr>
                </a:gs>
                <a:gs pos="14286">
                  <a:srgbClr val="353338">
                    <a:alpha val="10843"/>
                  </a:srgbClr>
                </a:gs>
                <a:gs pos="28571">
                  <a:srgbClr val="353338">
                    <a:alpha val="8526"/>
                  </a:srgbClr>
                </a:gs>
                <a:gs pos="42857">
                  <a:srgbClr val="353338">
                    <a:alpha val="5678"/>
                  </a:srgbClr>
                </a:gs>
                <a:gs pos="57143">
                  <a:srgbClr val="353338">
                    <a:alpha val="3187"/>
                  </a:srgbClr>
                </a:gs>
                <a:gs pos="71429">
                  <a:srgbClr val="353338">
                    <a:alpha val="1505"/>
                  </a:srgbClr>
                </a:gs>
                <a:gs pos="85714">
                  <a:srgbClr val="353338">
                    <a:alpha val="598"/>
                  </a:srgbClr>
                </a:gs>
                <a:gs pos="100000">
                  <a:srgbClr val="353338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5463803">
              <a:off x="1218520" y="782948"/>
              <a:ext cx="689626" cy="595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-9545696">
              <a:off x="611671" y="2285610"/>
              <a:ext cx="642583" cy="553614"/>
            </a:xfrm>
            <a:prstGeom prst="ellipse">
              <a:avLst/>
            </a:prstGeom>
            <a:gradFill>
              <a:gsLst>
                <a:gs pos="0">
                  <a:srgbClr val="000000">
                    <a:alpha val="2335"/>
                  </a:srgbClr>
                </a:gs>
                <a:gs pos="14286">
                  <a:srgbClr val="000000">
                    <a:alpha val="2148"/>
                  </a:srgbClr>
                </a:gs>
                <a:gs pos="28571">
                  <a:srgbClr val="000000">
                    <a:alpha val="1672"/>
                  </a:srgbClr>
                </a:gs>
                <a:gs pos="42857">
                  <a:srgbClr val="000000">
                    <a:alpha val="1100"/>
                  </a:srgbClr>
                </a:gs>
                <a:gs pos="57143">
                  <a:srgbClr val="000000">
                    <a:alpha val="611"/>
                  </a:srgbClr>
                </a:gs>
                <a:gs pos="71429">
                  <a:srgbClr val="000000">
                    <a:alpha val="286"/>
                  </a:srgbClr>
                </a:gs>
                <a:gs pos="85714">
                  <a:srgbClr val="000000">
                    <a:alpha val="113"/>
                  </a:srgbClr>
                </a:gs>
                <a:gs pos="100000">
                  <a:srgbClr val="00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683332">
              <a:off x="1054740" y="75473"/>
              <a:ext cx="379695" cy="53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10457346">
              <a:off x="3309490" y="746673"/>
              <a:ext cx="390212" cy="62367"/>
            </a:xfrm>
            <a:prstGeom prst="ellipse">
              <a:avLst/>
            </a:prstGeom>
            <a:gradFill>
              <a:gsLst>
                <a:gs pos="0">
                  <a:srgbClr val="FFFFFF">
                    <a:alpha val="31652"/>
                  </a:srgbClr>
                </a:gs>
                <a:gs pos="14286">
                  <a:srgbClr val="FFFFFF">
                    <a:alpha val="29515"/>
                  </a:srgbClr>
                </a:gs>
                <a:gs pos="28571">
                  <a:srgbClr val="FFFFFF">
                    <a:alpha val="23783"/>
                  </a:srgbClr>
                </a:gs>
                <a:gs pos="42857">
                  <a:srgbClr val="FFFFFF">
                    <a:alpha val="16317"/>
                  </a:srgbClr>
                </a:gs>
                <a:gs pos="57143">
                  <a:srgbClr val="FFFFFF">
                    <a:alpha val="9399"/>
                  </a:srgbClr>
                </a:gs>
                <a:gs pos="71429">
                  <a:srgbClr val="FFFFFF">
                    <a:alpha val="4515"/>
                  </a:srgbClr>
                </a:gs>
                <a:gs pos="85714">
                  <a:srgbClr val="FFFFFF">
                    <a:alpha val="1810"/>
                  </a:srgbClr>
                </a:gs>
                <a:gs pos="100000">
                  <a:srgbClr val="FFFFFF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9225574">
              <a:off x="2297530" y="2443041"/>
              <a:ext cx="624992" cy="461971"/>
            </a:xfrm>
            <a:prstGeom prst="ellipse">
              <a:avLst/>
            </a:prstGeom>
            <a:gradFill>
              <a:gsLst>
                <a:gs pos="0">
                  <a:srgbClr val="000000">
                    <a:alpha val="3282"/>
                  </a:srgbClr>
                </a:gs>
                <a:gs pos="14286">
                  <a:srgbClr val="000000">
                    <a:alpha val="3020"/>
                  </a:srgbClr>
                </a:gs>
                <a:gs pos="28571">
                  <a:srgbClr val="000000">
                    <a:alpha val="2353"/>
                  </a:srgbClr>
                </a:gs>
                <a:gs pos="42857">
                  <a:srgbClr val="000000">
                    <a:alpha val="1550"/>
                  </a:srgbClr>
                </a:gs>
                <a:gs pos="57143">
                  <a:srgbClr val="000000">
                    <a:alpha val="862"/>
                  </a:srgbClr>
                </a:gs>
                <a:gs pos="71429">
                  <a:srgbClr val="000000">
                    <a:alpha val="404"/>
                  </a:srgbClr>
                </a:gs>
                <a:gs pos="85714">
                  <a:srgbClr val="000000">
                    <a:alpha val="160"/>
                  </a:srgbClr>
                </a:gs>
                <a:gs pos="100000">
                  <a:srgbClr val="000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5708103">
              <a:off x="467631" y="1925282"/>
              <a:ext cx="627261" cy="64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-10202830">
              <a:off x="-160694" y="166587"/>
              <a:ext cx="658455" cy="469330"/>
            </a:xfrm>
            <a:prstGeom prst="ellipse">
              <a:avLst/>
            </a:prstGeom>
            <a:gradFill>
              <a:gsLst>
                <a:gs pos="0">
                  <a:srgbClr val="000000">
                    <a:alpha val="4944"/>
                  </a:srgbClr>
                </a:gs>
                <a:gs pos="14286">
                  <a:srgbClr val="000000">
                    <a:alpha val="4553"/>
                  </a:srgbClr>
                </a:gs>
                <a:gs pos="28571">
                  <a:srgbClr val="000000">
                    <a:alpha val="3554"/>
                  </a:srgbClr>
                </a:gs>
                <a:gs pos="42857">
                  <a:srgbClr val="000000">
                    <a:alpha val="2346"/>
                  </a:srgbClr>
                </a:gs>
                <a:gs pos="57143">
                  <a:srgbClr val="000000">
                    <a:alpha val="1307"/>
                  </a:srgbClr>
                </a:gs>
                <a:gs pos="71429">
                  <a:srgbClr val="000000">
                    <a:alpha val="614"/>
                  </a:srgbClr>
                </a:gs>
                <a:gs pos="85714">
                  <a:srgbClr val="000000">
                    <a:alpha val="243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461935">
              <a:off x="1901973" y="2376322"/>
              <a:ext cx="555708" cy="372470"/>
            </a:xfrm>
            <a:prstGeom prst="ellipse">
              <a:avLst/>
            </a:prstGeom>
            <a:gradFill>
              <a:gsLst>
                <a:gs pos="0">
                  <a:srgbClr val="362C2F">
                    <a:alpha val="4122"/>
                  </a:srgbClr>
                </a:gs>
                <a:gs pos="14286">
                  <a:srgbClr val="362C2F">
                    <a:alpha val="3795"/>
                  </a:srgbClr>
                </a:gs>
                <a:gs pos="28571">
                  <a:srgbClr val="362C2F">
                    <a:alpha val="2959"/>
                  </a:srgbClr>
                </a:gs>
                <a:gs pos="42857">
                  <a:srgbClr val="362C2F">
                    <a:alpha val="1951"/>
                  </a:srgbClr>
                </a:gs>
                <a:gs pos="57143">
                  <a:srgbClr val="362C2F">
                    <a:alpha val="1086"/>
                  </a:srgbClr>
                </a:gs>
                <a:gs pos="71429">
                  <a:srgbClr val="362C2F">
                    <a:alpha val="510"/>
                  </a:srgbClr>
                </a:gs>
                <a:gs pos="85714">
                  <a:srgbClr val="362C2F">
                    <a:alpha val="202"/>
                  </a:srgbClr>
                </a:gs>
                <a:gs pos="100000">
                  <a:srgbClr val="362C2F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10649739">
              <a:off x="418531" y="1825248"/>
              <a:ext cx="494924" cy="679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4814897">
              <a:off x="2731218" y="1224310"/>
              <a:ext cx="1047101" cy="32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5388450">
              <a:off x="1195029" y="1621720"/>
              <a:ext cx="739865" cy="72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10333287">
              <a:off x="1323568" y="2856543"/>
              <a:ext cx="671624" cy="518865"/>
            </a:xfrm>
            <a:prstGeom prst="ellipse">
              <a:avLst/>
            </a:prstGeom>
            <a:gradFill>
              <a:gsLst>
                <a:gs pos="0">
                  <a:srgbClr val="000000">
                    <a:alpha val="2701"/>
                  </a:srgbClr>
                </a:gs>
                <a:gs pos="14286">
                  <a:srgbClr val="000000">
                    <a:alpha val="2486"/>
                  </a:srgbClr>
                </a:gs>
                <a:gs pos="28571">
                  <a:srgbClr val="000000">
                    <a:alpha val="1935"/>
                  </a:srgbClr>
                </a:gs>
                <a:gs pos="42857">
                  <a:srgbClr val="000000">
                    <a:alpha val="1274"/>
                  </a:srgbClr>
                </a:gs>
                <a:gs pos="57143">
                  <a:srgbClr val="000000">
                    <a:alpha val="708"/>
                  </a:srgbClr>
                </a:gs>
                <a:gs pos="71429">
                  <a:srgbClr val="000000">
                    <a:alpha val="332"/>
                  </a:srgbClr>
                </a:gs>
                <a:gs pos="85714">
                  <a:srgbClr val="000000">
                    <a:alpha val="131"/>
                  </a:srgbClr>
                </a:gs>
                <a:gs pos="100000">
                  <a:srgbClr val="00000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10193738">
              <a:off x="217675" y="995230"/>
              <a:ext cx="661584" cy="428180"/>
            </a:xfrm>
            <a:prstGeom prst="ellipse">
              <a:avLst/>
            </a:prstGeom>
            <a:gradFill>
              <a:gsLst>
                <a:gs pos="0">
                  <a:srgbClr val="000000">
                    <a:alpha val="4769"/>
                  </a:srgbClr>
                </a:gs>
                <a:gs pos="14286">
                  <a:srgbClr val="000000">
                    <a:alpha val="4392"/>
                  </a:srgbClr>
                </a:gs>
                <a:gs pos="28571">
                  <a:srgbClr val="000000">
                    <a:alpha val="3427"/>
                  </a:srgbClr>
                </a:gs>
                <a:gs pos="42857">
                  <a:srgbClr val="000000">
                    <a:alpha val="2261"/>
                  </a:srgbClr>
                </a:gs>
                <a:gs pos="57143">
                  <a:srgbClr val="000000">
                    <a:alpha val="1259"/>
                  </a:srgbClr>
                </a:gs>
                <a:gs pos="71429">
                  <a:srgbClr val="000000">
                    <a:alpha val="592"/>
                  </a:srgbClr>
                </a:gs>
                <a:gs pos="85714">
                  <a:srgbClr val="000000">
                    <a:alpha val="234"/>
                  </a:srgbClr>
                </a:gs>
                <a:gs pos="100000">
                  <a:srgbClr val="0000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3002247">
              <a:off x="467497" y="280589"/>
              <a:ext cx="690410" cy="465010"/>
            </a:xfrm>
            <a:prstGeom prst="ellipse">
              <a:avLst/>
            </a:prstGeom>
            <a:gradFill>
              <a:gsLst>
                <a:gs pos="0">
                  <a:srgbClr val="000000">
                    <a:alpha val="2795"/>
                  </a:srgbClr>
                </a:gs>
                <a:gs pos="14286">
                  <a:srgbClr val="000000">
                    <a:alpha val="2572"/>
                  </a:srgbClr>
                </a:gs>
                <a:gs pos="28571">
                  <a:srgbClr val="000000">
                    <a:alpha val="2003"/>
                  </a:srgbClr>
                </a:gs>
                <a:gs pos="42857">
                  <a:srgbClr val="000000">
                    <a:alpha val="1318"/>
                  </a:srgbClr>
                </a:gs>
                <a:gs pos="57143">
                  <a:srgbClr val="000000">
                    <a:alpha val="733"/>
                  </a:srgbClr>
                </a:gs>
                <a:gs pos="71429">
                  <a:srgbClr val="000000">
                    <a:alpha val="344"/>
                  </a:srgbClr>
                </a:gs>
                <a:gs pos="85714">
                  <a:srgbClr val="000000">
                    <a:alpha val="136"/>
                  </a:srgbClr>
                </a:gs>
                <a:gs pos="100000">
                  <a:srgbClr val="0000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9351137">
              <a:off x="562585" y="2519599"/>
              <a:ext cx="745528" cy="671047"/>
            </a:xfrm>
            <a:prstGeom prst="ellipse">
              <a:avLst/>
            </a:prstGeom>
            <a:gradFill>
              <a:gsLst>
                <a:gs pos="0">
                  <a:srgbClr val="000000">
                    <a:alpha val="2895"/>
                  </a:srgbClr>
                </a:gs>
                <a:gs pos="14286">
                  <a:srgbClr val="000000">
                    <a:alpha val="2664"/>
                  </a:srgbClr>
                </a:gs>
                <a:gs pos="28571">
                  <a:srgbClr val="000000">
                    <a:alpha val="2075"/>
                  </a:srgbClr>
                </a:gs>
                <a:gs pos="42857">
                  <a:srgbClr val="000000">
                    <a:alpha val="1366"/>
                  </a:srgbClr>
                </a:gs>
                <a:gs pos="57143">
                  <a:srgbClr val="000000">
                    <a:alpha val="759"/>
                  </a:srgbClr>
                </a:gs>
                <a:gs pos="71429">
                  <a:srgbClr val="000000">
                    <a:alpha val="356"/>
                  </a:srgbClr>
                </a:gs>
                <a:gs pos="85714">
                  <a:srgbClr val="000000">
                    <a:alpha val="141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4800385">
              <a:off x="2948524" y="1302053"/>
              <a:ext cx="595291" cy="55189"/>
            </a:xfrm>
            <a:prstGeom prst="ellipse">
              <a:avLst/>
            </a:prstGeom>
            <a:gradFill>
              <a:gsLst>
                <a:gs pos="0">
                  <a:srgbClr val="FFFFFF">
                    <a:alpha val="30618"/>
                  </a:srgbClr>
                </a:gs>
                <a:gs pos="14286">
                  <a:srgbClr val="FFFFFF">
                    <a:alpha val="28536"/>
                  </a:srgbClr>
                </a:gs>
                <a:gs pos="28571">
                  <a:srgbClr val="FFFFFF">
                    <a:alpha val="22961"/>
                  </a:srgbClr>
                </a:gs>
                <a:gs pos="42857">
                  <a:srgbClr val="FFFFFF">
                    <a:alpha val="15727"/>
                  </a:srgbClr>
                </a:gs>
                <a:gs pos="57143">
                  <a:srgbClr val="FFFFFF">
                    <a:alpha val="9045"/>
                  </a:srgbClr>
                </a:gs>
                <a:gs pos="71429">
                  <a:srgbClr val="FFFFFF">
                    <a:alpha val="4341"/>
                  </a:srgbClr>
                </a:gs>
                <a:gs pos="85714">
                  <a:srgbClr val="FFFFFF">
                    <a:alpha val="1740"/>
                  </a:srgbClr>
                </a:gs>
                <a:gs pos="100000">
                  <a:srgbClr val="FFFF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4392955">
              <a:off x="383716" y="3327376"/>
              <a:ext cx="631935" cy="433187"/>
            </a:xfrm>
            <a:prstGeom prst="ellipse">
              <a:avLst/>
            </a:prstGeom>
            <a:gradFill>
              <a:gsLst>
                <a:gs pos="0">
                  <a:srgbClr val="000000">
                    <a:alpha val="2617"/>
                  </a:srgbClr>
                </a:gs>
                <a:gs pos="14286">
                  <a:srgbClr val="000000">
                    <a:alpha val="2407"/>
                  </a:srgbClr>
                </a:gs>
                <a:gs pos="28571">
                  <a:srgbClr val="000000">
                    <a:alpha val="1874"/>
                  </a:srgbClr>
                </a:gs>
                <a:gs pos="42857">
                  <a:srgbClr val="000000">
                    <a:alpha val="1233"/>
                  </a:srgbClr>
                </a:gs>
                <a:gs pos="57143">
                  <a:srgbClr val="000000">
                    <a:alpha val="685"/>
                  </a:srgbClr>
                </a:gs>
                <a:gs pos="71429">
                  <a:srgbClr val="000000">
                    <a:alpha val="321"/>
                  </a:srgbClr>
                </a:gs>
                <a:gs pos="85714">
                  <a:srgbClr val="000000">
                    <a:alpha val="127"/>
                  </a:srgbClr>
                </a:gs>
                <a:gs pos="100000">
                  <a:srgbClr val="00000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4843403">
              <a:off x="704227" y="2058464"/>
              <a:ext cx="647682" cy="506143"/>
            </a:xfrm>
            <a:prstGeom prst="ellipse">
              <a:avLst/>
            </a:prstGeom>
            <a:gradFill>
              <a:gsLst>
                <a:gs pos="0">
                  <a:srgbClr val="000000">
                    <a:alpha val="5748"/>
                  </a:srgbClr>
                </a:gs>
                <a:gs pos="14286">
                  <a:srgbClr val="000000">
                    <a:alpha val="5295"/>
                  </a:srgbClr>
                </a:gs>
                <a:gs pos="28571">
                  <a:srgbClr val="000000">
                    <a:alpha val="4136"/>
                  </a:srgbClr>
                </a:gs>
                <a:gs pos="42857">
                  <a:srgbClr val="000000">
                    <a:alpha val="2733"/>
                  </a:srgbClr>
                </a:gs>
                <a:gs pos="57143">
                  <a:srgbClr val="000000">
                    <a:alpha val="1524"/>
                  </a:srgbClr>
                </a:gs>
                <a:gs pos="71429">
                  <a:srgbClr val="000000">
                    <a:alpha val="716"/>
                  </a:srgbClr>
                </a:gs>
                <a:gs pos="85714">
                  <a:srgbClr val="000000">
                    <a:alpha val="284"/>
                  </a:srgbClr>
                </a:gs>
                <a:gs pos="100000">
                  <a:srgbClr val="000000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10581936">
              <a:off x="3140667" y="2801894"/>
              <a:ext cx="469663" cy="66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5003490">
              <a:off x="-310877" y="1537276"/>
              <a:ext cx="701650" cy="113989"/>
            </a:xfrm>
            <a:prstGeom prst="ellipse">
              <a:avLst/>
            </a:prstGeom>
            <a:gradFill>
              <a:gsLst>
                <a:gs pos="0">
                  <a:srgbClr val="000000">
                    <a:alpha val="8559"/>
                  </a:srgbClr>
                </a:gs>
                <a:gs pos="14286">
                  <a:srgbClr val="000000">
                    <a:alpha val="7895"/>
                  </a:srgbClr>
                </a:gs>
                <a:gs pos="28571">
                  <a:srgbClr val="000000">
                    <a:alpha val="6186"/>
                  </a:srgbClr>
                </a:gs>
                <a:gs pos="42857">
                  <a:srgbClr val="000000">
                    <a:alpha val="4102"/>
                  </a:srgbClr>
                </a:gs>
                <a:gs pos="57143">
                  <a:srgbClr val="000000">
                    <a:alpha val="2294"/>
                  </a:srgbClr>
                </a:gs>
                <a:gs pos="71429">
                  <a:srgbClr val="000000">
                    <a:alpha val="1081"/>
                  </a:srgbClr>
                </a:gs>
                <a:gs pos="85714">
                  <a:srgbClr val="000000">
                    <a:alpha val="429"/>
                  </a:srgbClr>
                </a:gs>
                <a:gs pos="100000">
                  <a:srgbClr val="00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4798566">
              <a:off x="1387253" y="2460514"/>
              <a:ext cx="542121" cy="499248"/>
            </a:xfrm>
            <a:prstGeom prst="ellipse">
              <a:avLst/>
            </a:prstGeom>
            <a:gradFill>
              <a:gsLst>
                <a:gs pos="0">
                  <a:srgbClr val="000000">
                    <a:alpha val="3834"/>
                  </a:srgbClr>
                </a:gs>
                <a:gs pos="14286">
                  <a:srgbClr val="000000">
                    <a:alpha val="3529"/>
                  </a:srgbClr>
                </a:gs>
                <a:gs pos="28571">
                  <a:srgbClr val="000000">
                    <a:alpha val="2751"/>
                  </a:srgbClr>
                </a:gs>
                <a:gs pos="42857">
                  <a:srgbClr val="000000">
                    <a:alpha val="1813"/>
                  </a:srgbClr>
                </a:gs>
                <a:gs pos="57143">
                  <a:srgbClr val="000000">
                    <a:alpha val="1009"/>
                  </a:srgbClr>
                </a:gs>
                <a:gs pos="71429">
                  <a:srgbClr val="000000">
                    <a:alpha val="474"/>
                  </a:srgbClr>
                </a:gs>
                <a:gs pos="85714">
                  <a:srgbClr val="000000">
                    <a:alpha val="188"/>
                  </a:srgbClr>
                </a:gs>
                <a:gs pos="100000">
                  <a:srgbClr val="0000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3792663">
              <a:off x="3224000" y="2860850"/>
              <a:ext cx="563481" cy="511286"/>
            </a:xfrm>
            <a:prstGeom prst="ellipse">
              <a:avLst/>
            </a:prstGeom>
            <a:gradFill>
              <a:gsLst>
                <a:gs pos="0">
                  <a:srgbClr val="393D4B">
                    <a:alpha val="4386"/>
                  </a:srgbClr>
                </a:gs>
                <a:gs pos="14286">
                  <a:srgbClr val="393D4B">
                    <a:alpha val="4039"/>
                  </a:srgbClr>
                </a:gs>
                <a:gs pos="28571">
                  <a:srgbClr val="393D4B">
                    <a:alpha val="3150"/>
                  </a:srgbClr>
                </a:gs>
                <a:gs pos="42857">
                  <a:srgbClr val="393D4B">
                    <a:alpha val="2078"/>
                  </a:srgbClr>
                </a:gs>
                <a:gs pos="57143">
                  <a:srgbClr val="393D4B">
                    <a:alpha val="1157"/>
                  </a:srgbClr>
                </a:gs>
                <a:gs pos="71429">
                  <a:srgbClr val="393D4B">
                    <a:alpha val="543"/>
                  </a:srgbClr>
                </a:gs>
                <a:gs pos="85714">
                  <a:srgbClr val="393D4B">
                    <a:alpha val="215"/>
                  </a:srgbClr>
                </a:gs>
                <a:gs pos="100000">
                  <a:srgbClr val="393D4B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8610545">
              <a:off x="2712057" y="3038683"/>
              <a:ext cx="741238" cy="474397"/>
            </a:xfrm>
            <a:prstGeom prst="ellipse">
              <a:avLst/>
            </a:prstGeom>
            <a:gradFill>
              <a:gsLst>
                <a:gs pos="0">
                  <a:srgbClr val="000000">
                    <a:alpha val="2626"/>
                  </a:srgbClr>
                </a:gs>
                <a:gs pos="14286">
                  <a:srgbClr val="000000">
                    <a:alpha val="2416"/>
                  </a:srgbClr>
                </a:gs>
                <a:gs pos="28571">
                  <a:srgbClr val="000000">
                    <a:alpha val="1881"/>
                  </a:srgbClr>
                </a:gs>
                <a:gs pos="42857">
                  <a:srgbClr val="000000">
                    <a:alpha val="1238"/>
                  </a:srgbClr>
                </a:gs>
                <a:gs pos="57143">
                  <a:srgbClr val="000000">
                    <a:alpha val="688"/>
                  </a:srgbClr>
                </a:gs>
                <a:gs pos="71429">
                  <a:srgbClr val="000000">
                    <a:alpha val="323"/>
                  </a:srgbClr>
                </a:gs>
                <a:gs pos="85714">
                  <a:srgbClr val="000000">
                    <a:alpha val="128"/>
                  </a:srgbClr>
                </a:gs>
                <a:gs pos="100000">
                  <a:srgbClr val="00000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774414">
              <a:off x="-67710" y="1954627"/>
              <a:ext cx="647889" cy="67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5343514">
              <a:off x="3078218" y="3052472"/>
              <a:ext cx="535565" cy="533213"/>
            </a:xfrm>
            <a:prstGeom prst="ellipse">
              <a:avLst/>
            </a:prstGeom>
            <a:gradFill>
              <a:gsLst>
                <a:gs pos="0">
                  <a:srgbClr val="432939">
                    <a:alpha val="2379"/>
                  </a:srgbClr>
                </a:gs>
                <a:gs pos="14286">
                  <a:srgbClr val="432939">
                    <a:alpha val="2189"/>
                  </a:srgbClr>
                </a:gs>
                <a:gs pos="28571">
                  <a:srgbClr val="432939">
                    <a:alpha val="1703"/>
                  </a:srgbClr>
                </a:gs>
                <a:gs pos="42857">
                  <a:srgbClr val="432939">
                    <a:alpha val="1121"/>
                  </a:srgbClr>
                </a:gs>
                <a:gs pos="57143">
                  <a:srgbClr val="432939">
                    <a:alpha val="623"/>
                  </a:srgbClr>
                </a:gs>
                <a:gs pos="71429">
                  <a:srgbClr val="432939">
                    <a:alpha val="292"/>
                  </a:srgbClr>
                </a:gs>
                <a:gs pos="85714">
                  <a:srgbClr val="432939">
                    <a:alpha val="116"/>
                  </a:srgbClr>
                </a:gs>
                <a:gs pos="100000">
                  <a:srgbClr val="432939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-9002242">
              <a:off x="1684252" y="1976960"/>
              <a:ext cx="685992" cy="499048"/>
            </a:xfrm>
            <a:prstGeom prst="ellipse">
              <a:avLst/>
            </a:prstGeom>
            <a:gradFill>
              <a:gsLst>
                <a:gs pos="0">
                  <a:srgbClr val="000000">
                    <a:alpha val="3066"/>
                  </a:srgbClr>
                </a:gs>
                <a:gs pos="14286">
                  <a:srgbClr val="000000">
                    <a:alpha val="2822"/>
                  </a:srgbClr>
                </a:gs>
                <a:gs pos="28571">
                  <a:srgbClr val="000000">
                    <a:alpha val="2198"/>
                  </a:srgbClr>
                </a:gs>
                <a:gs pos="42857">
                  <a:srgbClr val="000000">
                    <a:alpha val="1447"/>
                  </a:srgbClr>
                </a:gs>
                <a:gs pos="57143">
                  <a:srgbClr val="000000">
                    <a:alpha val="805"/>
                  </a:srgbClr>
                </a:gs>
                <a:gs pos="71429">
                  <a:srgbClr val="000000">
                    <a:alpha val="377"/>
                  </a:srgbClr>
                </a:gs>
                <a:gs pos="85714">
                  <a:srgbClr val="000000">
                    <a:alpha val="149"/>
                  </a:srgbClr>
                </a:gs>
                <a:gs pos="100000">
                  <a:srgbClr val="0000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9917296">
              <a:off x="3029825" y="26313"/>
              <a:ext cx="748561" cy="221571"/>
            </a:xfrm>
            <a:prstGeom prst="ellipse">
              <a:avLst/>
            </a:prstGeom>
            <a:gradFill>
              <a:gsLst>
                <a:gs pos="0">
                  <a:srgbClr val="5A5A56">
                    <a:alpha val="27503"/>
                  </a:srgbClr>
                </a:gs>
                <a:gs pos="14286">
                  <a:srgbClr val="5A5A56">
                    <a:alpha val="25592"/>
                  </a:srgbClr>
                </a:gs>
                <a:gs pos="28571">
                  <a:srgbClr val="5A5A56">
                    <a:alpha val="20509"/>
                  </a:srgbClr>
                </a:gs>
                <a:gs pos="42857">
                  <a:srgbClr val="5A5A56">
                    <a:alpha val="13976"/>
                  </a:srgbClr>
                </a:gs>
                <a:gs pos="57143">
                  <a:srgbClr val="5A5A56">
                    <a:alpha val="8004"/>
                  </a:srgbClr>
                </a:gs>
                <a:gs pos="71429">
                  <a:srgbClr val="5A5A56">
                    <a:alpha val="3830"/>
                  </a:srgbClr>
                </a:gs>
                <a:gs pos="85714">
                  <a:srgbClr val="5A5A56">
                    <a:alpha val="1532"/>
                  </a:srgbClr>
                </a:gs>
                <a:gs pos="100000">
                  <a:srgbClr val="5A5A56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-10468806">
              <a:off x="1996726" y="3254762"/>
              <a:ext cx="596860" cy="96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10683333">
              <a:off x="1302784" y="843897"/>
              <a:ext cx="457082" cy="172042"/>
            </a:xfrm>
            <a:prstGeom prst="ellipse">
              <a:avLst/>
            </a:prstGeom>
            <a:gradFill>
              <a:gsLst>
                <a:gs pos="0">
                  <a:srgbClr val="F8F8F8">
                    <a:alpha val="10345"/>
                  </a:srgbClr>
                </a:gs>
                <a:gs pos="14286">
                  <a:srgbClr val="F8F8F8">
                    <a:alpha val="9550"/>
                  </a:srgbClr>
                </a:gs>
                <a:gs pos="28571">
                  <a:srgbClr val="F8F8F8">
                    <a:alpha val="7498"/>
                  </a:srgbClr>
                </a:gs>
                <a:gs pos="42857">
                  <a:srgbClr val="F8F8F8">
                    <a:alpha val="4983"/>
                  </a:srgbClr>
                </a:gs>
                <a:gs pos="57143">
                  <a:srgbClr val="F8F8F8">
                    <a:alpha val="2793"/>
                  </a:srgbClr>
                </a:gs>
                <a:gs pos="71429">
                  <a:srgbClr val="F8F8F8">
                    <a:alpha val="1317"/>
                  </a:srgbClr>
                </a:gs>
                <a:gs pos="85714">
                  <a:srgbClr val="F8F8F8">
                    <a:alpha val="523"/>
                  </a:srgbClr>
                </a:gs>
                <a:gs pos="100000">
                  <a:srgbClr val="F8F8F8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9479442">
              <a:off x="896662" y="-171999"/>
              <a:ext cx="628457" cy="383190"/>
            </a:xfrm>
            <a:prstGeom prst="ellipse">
              <a:avLst/>
            </a:prstGeom>
            <a:gradFill>
              <a:gsLst>
                <a:gs pos="0">
                  <a:srgbClr val="170000">
                    <a:alpha val="6115"/>
                  </a:srgbClr>
                </a:gs>
                <a:gs pos="14286">
                  <a:srgbClr val="170000">
                    <a:alpha val="5635"/>
                  </a:srgbClr>
                </a:gs>
                <a:gs pos="28571">
                  <a:srgbClr val="170000">
                    <a:alpha val="4403"/>
                  </a:srgbClr>
                </a:gs>
                <a:gs pos="42857">
                  <a:srgbClr val="170000">
                    <a:alpha val="2910"/>
                  </a:srgbClr>
                </a:gs>
                <a:gs pos="57143">
                  <a:srgbClr val="170000">
                    <a:alpha val="1623"/>
                  </a:srgbClr>
                </a:gs>
                <a:gs pos="71429">
                  <a:srgbClr val="170000">
                    <a:alpha val="763"/>
                  </a:srgbClr>
                </a:gs>
                <a:gs pos="85714">
                  <a:srgbClr val="170000">
                    <a:alpha val="302"/>
                  </a:srgbClr>
                </a:gs>
                <a:gs pos="100000">
                  <a:srgbClr val="17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4081798">
              <a:off x="3336742" y="304823"/>
              <a:ext cx="603988" cy="500738"/>
            </a:xfrm>
            <a:prstGeom prst="ellipse">
              <a:avLst/>
            </a:prstGeom>
            <a:gradFill>
              <a:gsLst>
                <a:gs pos="0">
                  <a:srgbClr val="000000">
                    <a:alpha val="1387"/>
                  </a:srgbClr>
                </a:gs>
                <a:gs pos="14286">
                  <a:srgbClr val="000000">
                    <a:alpha val="1275"/>
                  </a:srgbClr>
                </a:gs>
                <a:gs pos="28571">
                  <a:srgbClr val="000000">
                    <a:alpha val="992"/>
                  </a:srgbClr>
                </a:gs>
                <a:gs pos="42857">
                  <a:srgbClr val="000000">
                    <a:alpha val="652"/>
                  </a:srgbClr>
                </a:gs>
                <a:gs pos="57143">
                  <a:srgbClr val="000000">
                    <a:alpha val="362"/>
                  </a:srgbClr>
                </a:gs>
                <a:gs pos="71429">
                  <a:srgbClr val="000000">
                    <a:alpha val="169"/>
                  </a:srgbClr>
                </a:gs>
                <a:gs pos="85714">
                  <a:srgbClr val="000000">
                    <a:alpha val="67"/>
                  </a:srgbClr>
                </a:gs>
                <a:gs pos="100000">
                  <a:srgbClr val="000000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5167052">
              <a:off x="1195718" y="45717"/>
              <a:ext cx="734189" cy="521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5798952">
              <a:off x="2170731" y="2727947"/>
              <a:ext cx="650102" cy="587183"/>
            </a:xfrm>
            <a:prstGeom prst="ellipse">
              <a:avLst/>
            </a:prstGeom>
            <a:gradFill>
              <a:gsLst>
                <a:gs pos="0">
                  <a:srgbClr val="000000">
                    <a:alpha val="2407"/>
                  </a:srgbClr>
                </a:gs>
                <a:gs pos="14286">
                  <a:srgbClr val="000000">
                    <a:alpha val="2214"/>
                  </a:srgbClr>
                </a:gs>
                <a:gs pos="28571">
                  <a:srgbClr val="000000">
                    <a:alpha val="1724"/>
                  </a:srgbClr>
                </a:gs>
                <a:gs pos="42857">
                  <a:srgbClr val="000000">
                    <a:alpha val="1134"/>
                  </a:srgbClr>
                </a:gs>
                <a:gs pos="57143">
                  <a:srgbClr val="000000">
                    <a:alpha val="630"/>
                  </a:srgbClr>
                </a:gs>
                <a:gs pos="71429">
                  <a:srgbClr val="000000">
                    <a:alpha val="295"/>
                  </a:srgbClr>
                </a:gs>
                <a:gs pos="85714">
                  <a:srgbClr val="000000">
                    <a:alpha val="117"/>
                  </a:srgbClr>
                </a:gs>
                <a:gs pos="100000">
                  <a:srgbClr val="0000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5200618">
              <a:off x="1839104" y="3135357"/>
              <a:ext cx="610224" cy="65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5425348">
              <a:off x="987330" y="1084047"/>
              <a:ext cx="674042" cy="67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6039116">
              <a:off x="-355550" y="462946"/>
              <a:ext cx="742271" cy="107234"/>
            </a:xfrm>
            <a:prstGeom prst="ellipse">
              <a:avLst/>
            </a:prstGeom>
            <a:gradFill>
              <a:gsLst>
                <a:gs pos="0">
                  <a:srgbClr val="00262E">
                    <a:alpha val="28914"/>
                  </a:srgbClr>
                </a:gs>
                <a:gs pos="14286">
                  <a:srgbClr val="00262E">
                    <a:alpha val="26925"/>
                  </a:srgbClr>
                </a:gs>
                <a:gs pos="28571">
                  <a:srgbClr val="00262E">
                    <a:alpha val="21616"/>
                  </a:srgbClr>
                </a:gs>
                <a:gs pos="42857">
                  <a:srgbClr val="00262E">
                    <a:alpha val="14765"/>
                  </a:srgbClr>
                </a:gs>
                <a:gs pos="57143">
                  <a:srgbClr val="00262E">
                    <a:alpha val="8472"/>
                  </a:srgbClr>
                </a:gs>
                <a:gs pos="71429">
                  <a:srgbClr val="00262E">
                    <a:alpha val="4059"/>
                  </a:srgbClr>
                </a:gs>
                <a:gs pos="85714">
                  <a:srgbClr val="00262E">
                    <a:alpha val="1625"/>
                  </a:srgbClr>
                </a:gs>
                <a:gs pos="100000">
                  <a:srgbClr val="00262E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8330290">
              <a:off x="1860977" y="2657927"/>
              <a:ext cx="638217" cy="502014"/>
            </a:xfrm>
            <a:prstGeom prst="ellipse">
              <a:avLst/>
            </a:prstGeom>
            <a:gradFill>
              <a:gsLst>
                <a:gs pos="0">
                  <a:srgbClr val="000000">
                    <a:alpha val="3802"/>
                  </a:srgbClr>
                </a:gs>
                <a:gs pos="14286">
                  <a:srgbClr val="000000">
                    <a:alpha val="3500"/>
                  </a:srgbClr>
                </a:gs>
                <a:gs pos="28571">
                  <a:srgbClr val="000000">
                    <a:alpha val="2728"/>
                  </a:srgbClr>
                </a:gs>
                <a:gs pos="42857">
                  <a:srgbClr val="000000">
                    <a:alpha val="1798"/>
                  </a:srgbClr>
                </a:gs>
                <a:gs pos="57143">
                  <a:srgbClr val="000000">
                    <a:alpha val="1000"/>
                  </a:srgbClr>
                </a:gs>
                <a:gs pos="71429">
                  <a:srgbClr val="000000">
                    <a:alpha val="469"/>
                  </a:srgbClr>
                </a:gs>
                <a:gs pos="85714">
                  <a:srgbClr val="000000">
                    <a:alpha val="186"/>
                  </a:srgbClr>
                </a:gs>
                <a:gs pos="100000">
                  <a:srgbClr val="0000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10778382">
              <a:off x="2092187" y="2315658"/>
              <a:ext cx="491285" cy="423039"/>
            </a:xfrm>
            <a:prstGeom prst="ellipse">
              <a:avLst/>
            </a:prstGeom>
            <a:gradFill>
              <a:gsLst>
                <a:gs pos="0">
                  <a:srgbClr val="2A3635">
                    <a:alpha val="10242"/>
                  </a:srgbClr>
                </a:gs>
                <a:gs pos="14286">
                  <a:srgbClr val="2A3635">
                    <a:alpha val="9454"/>
                  </a:srgbClr>
                </a:gs>
                <a:gs pos="28571">
                  <a:srgbClr val="2A3635">
                    <a:alpha val="7421"/>
                  </a:srgbClr>
                </a:gs>
                <a:gs pos="42857">
                  <a:srgbClr val="2A3635">
                    <a:alpha val="4932"/>
                  </a:srgbClr>
                </a:gs>
                <a:gs pos="57143">
                  <a:srgbClr val="2A3635">
                    <a:alpha val="2764"/>
                  </a:srgbClr>
                </a:gs>
                <a:gs pos="71429">
                  <a:srgbClr val="2A3635">
                    <a:alpha val="1303"/>
                  </a:srgbClr>
                </a:gs>
                <a:gs pos="85714">
                  <a:srgbClr val="2A3635">
                    <a:alpha val="517"/>
                  </a:srgbClr>
                </a:gs>
                <a:gs pos="100000">
                  <a:srgbClr val="2A3635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760487">
              <a:off x="234106" y="1206197"/>
              <a:ext cx="698777" cy="53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5347366">
              <a:off x="2563349" y="2880144"/>
              <a:ext cx="807700" cy="123709"/>
            </a:xfrm>
            <a:prstGeom prst="ellipse">
              <a:avLst/>
            </a:prstGeom>
            <a:gradFill>
              <a:gsLst>
                <a:gs pos="0">
                  <a:srgbClr val="000000">
                    <a:alpha val="30563"/>
                  </a:srgbClr>
                </a:gs>
                <a:gs pos="14286">
                  <a:srgbClr val="000000">
                    <a:alpha val="28484"/>
                  </a:srgbClr>
                </a:gs>
                <a:gs pos="28571">
                  <a:srgbClr val="000000">
                    <a:alpha val="22918"/>
                  </a:srgbClr>
                </a:gs>
                <a:gs pos="42857">
                  <a:srgbClr val="000000">
                    <a:alpha val="15696"/>
                  </a:srgbClr>
                </a:gs>
                <a:gs pos="57143">
                  <a:srgbClr val="000000">
                    <a:alpha val="9027"/>
                  </a:srgbClr>
                </a:gs>
                <a:gs pos="71429">
                  <a:srgbClr val="000000">
                    <a:alpha val="4332"/>
                  </a:srgbClr>
                </a:gs>
                <a:gs pos="85714">
                  <a:srgbClr val="000000">
                    <a:alpha val="1736"/>
                  </a:srgbClr>
                </a:gs>
                <a:gs pos="100000">
                  <a:srgbClr val="000000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-10605935">
              <a:off x="2219899" y="2505465"/>
              <a:ext cx="553794" cy="106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-10762036">
              <a:off x="1450841" y="1827342"/>
              <a:ext cx="438574" cy="79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5110682">
              <a:off x="1911532" y="1155107"/>
              <a:ext cx="819792" cy="29632"/>
            </a:xfrm>
            <a:prstGeom prst="ellipse">
              <a:avLst/>
            </a:prstGeom>
            <a:gradFill>
              <a:gsLst>
                <a:gs pos="0">
                  <a:srgbClr val="000000">
                    <a:alpha val="28846"/>
                  </a:srgbClr>
                </a:gs>
                <a:gs pos="14286">
                  <a:srgbClr val="000000">
                    <a:alpha val="26861"/>
                  </a:srgbClr>
                </a:gs>
                <a:gs pos="28571">
                  <a:srgbClr val="000000">
                    <a:alpha val="21563"/>
                  </a:srgbClr>
                </a:gs>
                <a:gs pos="42857">
                  <a:srgbClr val="000000">
                    <a:alpha val="14726"/>
                  </a:srgbClr>
                </a:gs>
                <a:gs pos="57143">
                  <a:srgbClr val="000000">
                    <a:alpha val="8449"/>
                  </a:srgbClr>
                </a:gs>
                <a:gs pos="71429">
                  <a:srgbClr val="000000">
                    <a:alpha val="4048"/>
                  </a:srgbClr>
                </a:gs>
                <a:gs pos="85714">
                  <a:srgbClr val="000000">
                    <a:alpha val="1621"/>
                  </a:srgbClr>
                </a:gs>
                <a:gs pos="100000">
                  <a:srgbClr val="00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10706440">
              <a:off x="3246000" y="2931166"/>
              <a:ext cx="539027" cy="524483"/>
            </a:xfrm>
            <a:prstGeom prst="ellipse">
              <a:avLst/>
            </a:prstGeom>
            <a:gradFill>
              <a:gsLst>
                <a:gs pos="0">
                  <a:srgbClr val="798178">
                    <a:alpha val="2042"/>
                  </a:srgbClr>
                </a:gs>
                <a:gs pos="14286">
                  <a:srgbClr val="798178">
                    <a:alpha val="1878"/>
                  </a:srgbClr>
                </a:gs>
                <a:gs pos="28571">
                  <a:srgbClr val="798178">
                    <a:alpha val="1462"/>
                  </a:srgbClr>
                </a:gs>
                <a:gs pos="42857">
                  <a:srgbClr val="798178">
                    <a:alpha val="961"/>
                  </a:srgbClr>
                </a:gs>
                <a:gs pos="57143">
                  <a:srgbClr val="798178">
                    <a:alpha val="534"/>
                  </a:srgbClr>
                </a:gs>
                <a:gs pos="71429">
                  <a:srgbClr val="798178">
                    <a:alpha val="250"/>
                  </a:srgbClr>
                </a:gs>
                <a:gs pos="85714">
                  <a:srgbClr val="798178">
                    <a:alpha val="99"/>
                  </a:srgbClr>
                </a:gs>
                <a:gs pos="100000">
                  <a:srgbClr val="798178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7357592">
              <a:off x="-47541" y="2724045"/>
              <a:ext cx="626994" cy="564247"/>
            </a:xfrm>
            <a:prstGeom prst="ellipse">
              <a:avLst/>
            </a:prstGeom>
            <a:gradFill>
              <a:gsLst>
                <a:gs pos="0">
                  <a:srgbClr val="000000">
                    <a:alpha val="6052"/>
                  </a:srgbClr>
                </a:gs>
                <a:gs pos="14286">
                  <a:srgbClr val="000000">
                    <a:alpha val="5576"/>
                  </a:srgbClr>
                </a:gs>
                <a:gs pos="28571">
                  <a:srgbClr val="000000">
                    <a:alpha val="4357"/>
                  </a:srgbClr>
                </a:gs>
                <a:gs pos="42857">
                  <a:srgbClr val="000000">
                    <a:alpha val="2880"/>
                  </a:srgbClr>
                </a:gs>
                <a:gs pos="57143">
                  <a:srgbClr val="000000">
                    <a:alpha val="1606"/>
                  </a:srgbClr>
                </a:gs>
                <a:gs pos="71429">
                  <a:srgbClr val="000000">
                    <a:alpha val="755"/>
                  </a:srgbClr>
                </a:gs>
                <a:gs pos="85714">
                  <a:srgbClr val="000000">
                    <a:alpha val="299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10610213">
              <a:off x="134492" y="-148199"/>
              <a:ext cx="685114" cy="473545"/>
            </a:xfrm>
            <a:prstGeom prst="ellipse">
              <a:avLst/>
            </a:prstGeom>
            <a:gradFill>
              <a:gsLst>
                <a:gs pos="0">
                  <a:srgbClr val="000000">
                    <a:alpha val="2454"/>
                  </a:srgbClr>
                </a:gs>
                <a:gs pos="14286">
                  <a:srgbClr val="000000">
                    <a:alpha val="2258"/>
                  </a:srgbClr>
                </a:gs>
                <a:gs pos="28571">
                  <a:srgbClr val="000000">
                    <a:alpha val="1758"/>
                  </a:srgbClr>
                </a:gs>
                <a:gs pos="42857">
                  <a:srgbClr val="000000">
                    <a:alpha val="1156"/>
                  </a:srgbClr>
                </a:gs>
                <a:gs pos="57143">
                  <a:srgbClr val="000000">
                    <a:alpha val="642"/>
                  </a:srgbClr>
                </a:gs>
                <a:gs pos="71429">
                  <a:srgbClr val="000000">
                    <a:alpha val="301"/>
                  </a:srgbClr>
                </a:gs>
                <a:gs pos="85714">
                  <a:srgbClr val="000000">
                    <a:alpha val="119"/>
                  </a:srgbClr>
                </a:gs>
                <a:gs pos="100000">
                  <a:srgbClr val="000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4196458">
              <a:off x="1027617" y="2936156"/>
              <a:ext cx="524262" cy="293742"/>
            </a:xfrm>
            <a:prstGeom prst="ellipse">
              <a:avLst/>
            </a:prstGeom>
            <a:gradFill>
              <a:gsLst>
                <a:gs pos="0">
                  <a:srgbClr val="FFFFFF">
                    <a:alpha val="13308"/>
                  </a:srgbClr>
                </a:gs>
                <a:gs pos="14286">
                  <a:srgbClr val="FFFFFF">
                    <a:alpha val="12301"/>
                  </a:srgbClr>
                </a:gs>
                <a:gs pos="28571">
                  <a:srgbClr val="FFFFFF">
                    <a:alpha val="9689"/>
                  </a:srgbClr>
                </a:gs>
                <a:gs pos="42857">
                  <a:srgbClr val="FFFFFF">
                    <a:alpha val="6466"/>
                  </a:srgbClr>
                </a:gs>
                <a:gs pos="57143">
                  <a:srgbClr val="FFFFFF">
                    <a:alpha val="3636"/>
                  </a:srgbClr>
                </a:gs>
                <a:gs pos="71429">
                  <a:srgbClr val="FFFFFF">
                    <a:alpha val="1719"/>
                  </a:srgbClr>
                </a:gs>
                <a:gs pos="85714">
                  <a:srgbClr val="FFFFFF">
                    <a:alpha val="683"/>
                  </a:srgbClr>
                </a:gs>
                <a:gs pos="100000">
                  <a:srgbClr val="FFFFFF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586806">
              <a:off x="536478" y="1121984"/>
              <a:ext cx="624216" cy="63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-10769963">
              <a:off x="3189431" y="125649"/>
              <a:ext cx="367570" cy="53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342299">
              <a:off x="1867729" y="3570822"/>
              <a:ext cx="600398" cy="680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6690980">
              <a:off x="1263324" y="1880484"/>
              <a:ext cx="731612" cy="514449"/>
            </a:xfrm>
            <a:prstGeom prst="ellipse">
              <a:avLst/>
            </a:prstGeom>
            <a:gradFill>
              <a:gsLst>
                <a:gs pos="0">
                  <a:srgbClr val="000000">
                    <a:alpha val="7009"/>
                  </a:srgbClr>
                </a:gs>
                <a:gs pos="14286">
                  <a:srgbClr val="000000">
                    <a:alpha val="6461"/>
                  </a:srgbClr>
                </a:gs>
                <a:gs pos="28571">
                  <a:srgbClr val="000000">
                    <a:alpha val="5053"/>
                  </a:srgbClr>
                </a:gs>
                <a:gs pos="42857">
                  <a:srgbClr val="000000">
                    <a:alpha val="3344"/>
                  </a:srgbClr>
                </a:gs>
                <a:gs pos="57143">
                  <a:srgbClr val="000000">
                    <a:alpha val="1867"/>
                  </a:srgbClr>
                </a:gs>
                <a:gs pos="71429">
                  <a:srgbClr val="000000">
                    <a:alpha val="878"/>
                  </a:srgbClr>
                </a:gs>
                <a:gs pos="85714">
                  <a:srgbClr val="000000">
                    <a:alpha val="348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10772687">
              <a:off x="3460383" y="1464638"/>
              <a:ext cx="313559" cy="82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10333569">
              <a:off x="3245834" y="2384378"/>
              <a:ext cx="600118" cy="481685"/>
            </a:xfrm>
            <a:prstGeom prst="ellipse">
              <a:avLst/>
            </a:prstGeom>
            <a:gradFill>
              <a:gsLst>
                <a:gs pos="0">
                  <a:srgbClr val="000000">
                    <a:alpha val="2411"/>
                  </a:srgbClr>
                </a:gs>
                <a:gs pos="14286">
                  <a:srgbClr val="000000">
                    <a:alpha val="2218"/>
                  </a:srgbClr>
                </a:gs>
                <a:gs pos="28571">
                  <a:srgbClr val="000000">
                    <a:alpha val="1726"/>
                  </a:srgbClr>
                </a:gs>
                <a:gs pos="42857">
                  <a:srgbClr val="000000">
                    <a:alpha val="1136"/>
                  </a:srgbClr>
                </a:gs>
                <a:gs pos="57143">
                  <a:srgbClr val="000000">
                    <a:alpha val="631"/>
                  </a:srgbClr>
                </a:gs>
                <a:gs pos="71429">
                  <a:srgbClr val="000000">
                    <a:alpha val="296"/>
                  </a:srgbClr>
                </a:gs>
                <a:gs pos="85714">
                  <a:srgbClr val="000000">
                    <a:alpha val="117"/>
                  </a:srgbClr>
                </a:gs>
                <a:gs pos="100000">
                  <a:srgbClr val="0000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3890492">
              <a:off x="113372" y="2679581"/>
              <a:ext cx="652637" cy="495144"/>
            </a:xfrm>
            <a:prstGeom prst="ellipse">
              <a:avLst/>
            </a:prstGeom>
            <a:gradFill>
              <a:gsLst>
                <a:gs pos="0">
                  <a:srgbClr val="000000">
                    <a:alpha val="2894"/>
                  </a:srgbClr>
                </a:gs>
                <a:gs pos="14286">
                  <a:srgbClr val="000000">
                    <a:alpha val="2663"/>
                  </a:srgbClr>
                </a:gs>
                <a:gs pos="28571">
                  <a:srgbClr val="000000">
                    <a:alpha val="2074"/>
                  </a:srgbClr>
                </a:gs>
                <a:gs pos="42857">
                  <a:srgbClr val="000000">
                    <a:alpha val="1365"/>
                  </a:srgbClr>
                </a:gs>
                <a:gs pos="57143">
                  <a:srgbClr val="000000">
                    <a:alpha val="759"/>
                  </a:srgbClr>
                </a:gs>
                <a:gs pos="71429">
                  <a:srgbClr val="000000">
                    <a:alpha val="356"/>
                  </a:srgbClr>
                </a:gs>
                <a:gs pos="85714">
                  <a:srgbClr val="000000">
                    <a:alpha val="141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10294513">
              <a:off x="2936586" y="1478973"/>
              <a:ext cx="426706" cy="721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10487288">
              <a:off x="938571" y="2497554"/>
              <a:ext cx="640740" cy="513075"/>
            </a:xfrm>
            <a:prstGeom prst="ellipse">
              <a:avLst/>
            </a:prstGeom>
            <a:gradFill>
              <a:gsLst>
                <a:gs pos="0">
                  <a:srgbClr val="000000">
                    <a:alpha val="4931"/>
                  </a:srgbClr>
                </a:gs>
                <a:gs pos="14286">
                  <a:srgbClr val="000000">
                    <a:alpha val="4542"/>
                  </a:srgbClr>
                </a:gs>
                <a:gs pos="28571">
                  <a:srgbClr val="000000">
                    <a:alpha val="3545"/>
                  </a:srgbClr>
                </a:gs>
                <a:gs pos="42857">
                  <a:srgbClr val="000000">
                    <a:alpha val="2339"/>
                  </a:srgbClr>
                </a:gs>
                <a:gs pos="57143">
                  <a:srgbClr val="000000">
                    <a:alpha val="1303"/>
                  </a:srgbClr>
                </a:gs>
                <a:gs pos="71429">
                  <a:srgbClr val="000000">
                    <a:alpha val="612"/>
                  </a:srgbClr>
                </a:gs>
                <a:gs pos="85714">
                  <a:srgbClr val="000000">
                    <a:alpha val="242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10695660">
              <a:off x="1062009" y="-90570"/>
              <a:ext cx="491356" cy="488879"/>
            </a:xfrm>
            <a:prstGeom prst="ellipse">
              <a:avLst/>
            </a:prstGeom>
            <a:gradFill>
              <a:gsLst>
                <a:gs pos="0">
                  <a:srgbClr val="000000">
                    <a:alpha val="4548"/>
                  </a:srgbClr>
                </a:gs>
                <a:gs pos="14286">
                  <a:srgbClr val="000000">
                    <a:alpha val="4188"/>
                  </a:srgbClr>
                </a:gs>
                <a:gs pos="28571">
                  <a:srgbClr val="000000">
                    <a:alpha val="3267"/>
                  </a:srgbClr>
                </a:gs>
                <a:gs pos="42857">
                  <a:srgbClr val="000000">
                    <a:alpha val="2155"/>
                  </a:srgbClr>
                </a:gs>
                <a:gs pos="57143">
                  <a:srgbClr val="000000">
                    <a:alpha val="1200"/>
                  </a:srgbClr>
                </a:gs>
                <a:gs pos="71429">
                  <a:srgbClr val="000000">
                    <a:alpha val="563"/>
                  </a:srgbClr>
                </a:gs>
                <a:gs pos="85714">
                  <a:srgbClr val="000000">
                    <a:alpha val="223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5379889">
              <a:off x="1618749" y="305265"/>
              <a:ext cx="806979" cy="80182"/>
            </a:xfrm>
            <a:prstGeom prst="ellipse">
              <a:avLst/>
            </a:prstGeom>
            <a:gradFill>
              <a:gsLst>
                <a:gs pos="0">
                  <a:srgbClr val="000000">
                    <a:alpha val="18542"/>
                  </a:srgbClr>
                </a:gs>
                <a:gs pos="14286">
                  <a:srgbClr val="000000">
                    <a:alpha val="17180"/>
                  </a:srgbClr>
                </a:gs>
                <a:gs pos="28571">
                  <a:srgbClr val="000000">
                    <a:alpha val="13615"/>
                  </a:srgbClr>
                </a:gs>
                <a:gs pos="42857">
                  <a:srgbClr val="000000">
                    <a:alpha val="9153"/>
                  </a:srgbClr>
                </a:gs>
                <a:gs pos="57143">
                  <a:srgbClr val="000000">
                    <a:alpha val="5180"/>
                  </a:srgbClr>
                </a:gs>
                <a:gs pos="71429">
                  <a:srgbClr val="000000">
                    <a:alpha val="2459"/>
                  </a:srgbClr>
                </a:gs>
                <a:gs pos="85714">
                  <a:srgbClr val="000000">
                    <a:alpha val="980"/>
                  </a:srgbClr>
                </a:gs>
                <a:gs pos="100000">
                  <a:srgbClr val="00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-9074040">
              <a:off x="497933" y="1336157"/>
              <a:ext cx="689443" cy="506411"/>
            </a:xfrm>
            <a:prstGeom prst="ellipse">
              <a:avLst/>
            </a:prstGeom>
            <a:gradFill>
              <a:gsLst>
                <a:gs pos="0">
                  <a:srgbClr val="000000">
                    <a:alpha val="4109"/>
                  </a:srgbClr>
                </a:gs>
                <a:gs pos="14286">
                  <a:srgbClr val="000000">
                    <a:alpha val="3783"/>
                  </a:srgbClr>
                </a:gs>
                <a:gs pos="28571">
                  <a:srgbClr val="000000">
                    <a:alpha val="2950"/>
                  </a:srgbClr>
                </a:gs>
                <a:gs pos="42857">
                  <a:srgbClr val="000000">
                    <a:alpha val="1945"/>
                  </a:srgbClr>
                </a:gs>
                <a:gs pos="57143">
                  <a:srgbClr val="000000">
                    <a:alpha val="1082"/>
                  </a:srgbClr>
                </a:gs>
                <a:gs pos="71429">
                  <a:srgbClr val="000000">
                    <a:alpha val="508"/>
                  </a:srgbClr>
                </a:gs>
                <a:gs pos="85714">
                  <a:srgbClr val="000000">
                    <a:alpha val="201"/>
                  </a:srgbClr>
                </a:gs>
                <a:gs pos="100000">
                  <a:srgbClr val="0000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10718872">
              <a:off x="1270806" y="2348889"/>
              <a:ext cx="491570" cy="490328"/>
            </a:xfrm>
            <a:prstGeom prst="ellipse">
              <a:avLst/>
            </a:prstGeom>
            <a:gradFill>
              <a:gsLst>
                <a:gs pos="0">
                  <a:srgbClr val="000000">
                    <a:alpha val="2545"/>
                  </a:srgbClr>
                </a:gs>
                <a:gs pos="14286">
                  <a:srgbClr val="000000">
                    <a:alpha val="2341"/>
                  </a:srgbClr>
                </a:gs>
                <a:gs pos="28571">
                  <a:srgbClr val="000000">
                    <a:alpha val="1823"/>
                  </a:srgbClr>
                </a:gs>
                <a:gs pos="42857">
                  <a:srgbClr val="000000">
                    <a:alpha val="1199"/>
                  </a:srgbClr>
                </a:gs>
                <a:gs pos="57143">
                  <a:srgbClr val="000000">
                    <a:alpha val="666"/>
                  </a:srgbClr>
                </a:gs>
                <a:gs pos="71429">
                  <a:srgbClr val="000000">
                    <a:alpha val="312"/>
                  </a:srgbClr>
                </a:gs>
                <a:gs pos="85714">
                  <a:srgbClr val="000000">
                    <a:alpha val="124"/>
                  </a:srgbClr>
                </a:gs>
                <a:gs pos="100000">
                  <a:srgbClr val="000000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4018971">
              <a:off x="478613" y="3117820"/>
              <a:ext cx="509263" cy="465585"/>
            </a:xfrm>
            <a:prstGeom prst="ellipse">
              <a:avLst/>
            </a:prstGeom>
            <a:gradFill>
              <a:gsLst>
                <a:gs pos="0">
                  <a:srgbClr val="73797C">
                    <a:alpha val="3157"/>
                  </a:srgbClr>
                </a:gs>
                <a:gs pos="14286">
                  <a:srgbClr val="73797C">
                    <a:alpha val="2906"/>
                  </a:srgbClr>
                </a:gs>
                <a:gs pos="28571">
                  <a:srgbClr val="73797C">
                    <a:alpha val="2263"/>
                  </a:srgbClr>
                </a:gs>
                <a:gs pos="42857">
                  <a:srgbClr val="73797C">
                    <a:alpha val="1490"/>
                  </a:srgbClr>
                </a:gs>
                <a:gs pos="57143">
                  <a:srgbClr val="73797C">
                    <a:alpha val="829"/>
                  </a:srgbClr>
                </a:gs>
                <a:gs pos="71429">
                  <a:srgbClr val="73797C">
                    <a:alpha val="389"/>
                  </a:srgbClr>
                </a:gs>
                <a:gs pos="85714">
                  <a:srgbClr val="73797C">
                    <a:alpha val="154"/>
                  </a:srgbClr>
                </a:gs>
                <a:gs pos="100000">
                  <a:srgbClr val="73797C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8654376">
              <a:off x="-44427" y="2727808"/>
              <a:ext cx="634024" cy="515880"/>
            </a:xfrm>
            <a:prstGeom prst="ellipse">
              <a:avLst/>
            </a:prstGeom>
            <a:gradFill>
              <a:gsLst>
                <a:gs pos="0">
                  <a:srgbClr val="000000">
                    <a:alpha val="3434"/>
                  </a:srgbClr>
                </a:gs>
                <a:gs pos="14286">
                  <a:srgbClr val="000000">
                    <a:alpha val="3160"/>
                  </a:srgbClr>
                </a:gs>
                <a:gs pos="28571">
                  <a:srgbClr val="000000">
                    <a:alpha val="2463"/>
                  </a:srgbClr>
                </a:gs>
                <a:gs pos="42857">
                  <a:srgbClr val="000000">
                    <a:alpha val="1622"/>
                  </a:srgbClr>
                </a:gs>
                <a:gs pos="57143">
                  <a:srgbClr val="000000">
                    <a:alpha val="902"/>
                  </a:srgbClr>
                </a:gs>
                <a:gs pos="71429">
                  <a:srgbClr val="000000">
                    <a:alpha val="423"/>
                  </a:srgbClr>
                </a:gs>
                <a:gs pos="85714">
                  <a:srgbClr val="000000">
                    <a:alpha val="168"/>
                  </a:srgbClr>
                </a:gs>
                <a:gs pos="100000">
                  <a:srgbClr val="0000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10479398">
              <a:off x="2482245" y="285959"/>
              <a:ext cx="583979" cy="75596"/>
            </a:xfrm>
            <a:prstGeom prst="ellipse">
              <a:avLst/>
            </a:prstGeom>
            <a:gradFill>
              <a:gsLst>
                <a:gs pos="0">
                  <a:srgbClr val="9DA39F">
                    <a:alpha val="32968"/>
                  </a:srgbClr>
                </a:gs>
                <a:gs pos="14286">
                  <a:srgbClr val="9DA39F">
                    <a:alpha val="30764"/>
                  </a:srgbClr>
                </a:gs>
                <a:gs pos="28571">
                  <a:srgbClr val="9DA39F">
                    <a:alpha val="24833"/>
                  </a:srgbClr>
                </a:gs>
                <a:gs pos="42857">
                  <a:srgbClr val="9DA39F">
                    <a:alpha val="17075"/>
                  </a:srgbClr>
                </a:gs>
                <a:gs pos="57143">
                  <a:srgbClr val="9DA39F">
                    <a:alpha val="9855"/>
                  </a:srgbClr>
                </a:gs>
                <a:gs pos="71429">
                  <a:srgbClr val="9DA39F">
                    <a:alpha val="4740"/>
                  </a:srgbClr>
                </a:gs>
                <a:gs pos="85714">
                  <a:srgbClr val="9DA39F">
                    <a:alpha val="1902"/>
                  </a:srgbClr>
                </a:gs>
                <a:gs pos="100000">
                  <a:srgbClr val="9DA3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-10550242">
              <a:off x="1695904" y="900555"/>
              <a:ext cx="496014" cy="66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505940">
              <a:off x="960248" y="923642"/>
              <a:ext cx="742520" cy="66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5093344">
              <a:off x="2662397" y="2892273"/>
              <a:ext cx="601643" cy="718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3136711">
              <a:off x="451267" y="-163853"/>
              <a:ext cx="737528" cy="608611"/>
            </a:xfrm>
            <a:prstGeom prst="ellipse">
              <a:avLst/>
            </a:prstGeom>
            <a:gradFill>
              <a:gsLst>
                <a:gs pos="0">
                  <a:srgbClr val="000000">
                    <a:alpha val="3749"/>
                  </a:srgbClr>
                </a:gs>
                <a:gs pos="14286">
                  <a:srgbClr val="000000">
                    <a:alpha val="3451"/>
                  </a:srgbClr>
                </a:gs>
                <a:gs pos="28571">
                  <a:srgbClr val="000000">
                    <a:alpha val="2690"/>
                  </a:srgbClr>
                </a:gs>
                <a:gs pos="42857">
                  <a:srgbClr val="000000">
                    <a:alpha val="1772"/>
                  </a:srgbClr>
                </a:gs>
                <a:gs pos="57143">
                  <a:srgbClr val="000000">
                    <a:alpha val="986"/>
                  </a:srgbClr>
                </a:gs>
                <a:gs pos="71429">
                  <a:srgbClr val="000000">
                    <a:alpha val="463"/>
                  </a:srgbClr>
                </a:gs>
                <a:gs pos="85714">
                  <a:srgbClr val="000000">
                    <a:alpha val="183"/>
                  </a:srgbClr>
                </a:gs>
                <a:gs pos="100000">
                  <a:srgbClr val="000000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10460281">
              <a:off x="3185703" y="1672511"/>
              <a:ext cx="544248" cy="76820"/>
            </a:xfrm>
            <a:prstGeom prst="ellipse">
              <a:avLst/>
            </a:prstGeom>
            <a:gradFill>
              <a:gsLst>
                <a:gs pos="0">
                  <a:srgbClr val="BEBEC0">
                    <a:alpha val="29985"/>
                  </a:srgbClr>
                </a:gs>
                <a:gs pos="14286">
                  <a:srgbClr val="BEBEC0">
                    <a:alpha val="27937"/>
                  </a:srgbClr>
                </a:gs>
                <a:gs pos="28571">
                  <a:srgbClr val="BEBEC0">
                    <a:alpha val="22461"/>
                  </a:srgbClr>
                </a:gs>
                <a:gs pos="42857">
                  <a:srgbClr val="BEBEC0">
                    <a:alpha val="15368"/>
                  </a:srgbClr>
                </a:gs>
                <a:gs pos="57143">
                  <a:srgbClr val="BEBEC0">
                    <a:alpha val="8831"/>
                  </a:srgbClr>
                </a:gs>
                <a:gs pos="71429">
                  <a:srgbClr val="BEBEC0">
                    <a:alpha val="4236"/>
                  </a:srgbClr>
                </a:gs>
                <a:gs pos="85714">
                  <a:srgbClr val="BEBEC0">
                    <a:alpha val="1697"/>
                  </a:srgbClr>
                </a:gs>
                <a:gs pos="100000">
                  <a:srgbClr val="BEBEC0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5730169">
              <a:off x="76567" y="2431848"/>
              <a:ext cx="773126" cy="53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10629055">
              <a:off x="131910" y="395429"/>
              <a:ext cx="398627" cy="57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5513649">
              <a:off x="1217994" y="1984707"/>
              <a:ext cx="693101" cy="79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4692094">
              <a:off x="3030016" y="997389"/>
              <a:ext cx="520894" cy="409130"/>
            </a:xfrm>
            <a:prstGeom prst="ellipse">
              <a:avLst/>
            </a:prstGeom>
            <a:gradFill>
              <a:gsLst>
                <a:gs pos="0">
                  <a:srgbClr val="B4B5B5">
                    <a:alpha val="5287"/>
                  </a:srgbClr>
                </a:gs>
                <a:gs pos="14286">
                  <a:srgbClr val="B4B5B5">
                    <a:alpha val="4870"/>
                  </a:srgbClr>
                </a:gs>
                <a:gs pos="28571">
                  <a:srgbClr val="B4B5B5">
                    <a:alpha val="3802"/>
                  </a:srgbClr>
                </a:gs>
                <a:gs pos="42857">
                  <a:srgbClr val="B4B5B5">
                    <a:alpha val="2511"/>
                  </a:srgbClr>
                </a:gs>
                <a:gs pos="57143">
                  <a:srgbClr val="B4B5B5">
                    <a:alpha val="1399"/>
                  </a:srgbClr>
                </a:gs>
                <a:gs pos="71429">
                  <a:srgbClr val="B4B5B5">
                    <a:alpha val="657"/>
                  </a:srgbClr>
                </a:gs>
                <a:gs pos="85714">
                  <a:srgbClr val="B4B5B5">
                    <a:alpha val="260"/>
                  </a:srgbClr>
                </a:gs>
                <a:gs pos="100000">
                  <a:srgbClr val="B4B5B5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9045441">
              <a:off x="2831522" y="-26216"/>
              <a:ext cx="569964" cy="448278"/>
            </a:xfrm>
            <a:prstGeom prst="ellipse">
              <a:avLst/>
            </a:prstGeom>
            <a:gradFill>
              <a:gsLst>
                <a:gs pos="0">
                  <a:srgbClr val="979595">
                    <a:alpha val="21842"/>
                  </a:srgbClr>
                </a:gs>
                <a:gs pos="14286">
                  <a:srgbClr val="979595">
                    <a:alpha val="20268"/>
                  </a:srgbClr>
                </a:gs>
                <a:gs pos="28571">
                  <a:srgbClr val="979595">
                    <a:alpha val="16127"/>
                  </a:srgbClr>
                </a:gs>
                <a:gs pos="42857">
                  <a:srgbClr val="979595">
                    <a:alpha val="10895"/>
                  </a:srgbClr>
                </a:gs>
                <a:gs pos="57143">
                  <a:srgbClr val="979595">
                    <a:alpha val="6192"/>
                  </a:srgbClr>
                </a:gs>
                <a:gs pos="71429">
                  <a:srgbClr val="979595">
                    <a:alpha val="2948"/>
                  </a:srgbClr>
                </a:gs>
                <a:gs pos="85714">
                  <a:srgbClr val="979595">
                    <a:alpha val="1176"/>
                  </a:srgbClr>
                </a:gs>
                <a:gs pos="100000">
                  <a:srgbClr val="979595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5050221">
              <a:off x="2343431" y="412859"/>
              <a:ext cx="638423" cy="37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5628785">
              <a:off x="92494" y="3042316"/>
              <a:ext cx="646402" cy="76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7420511">
              <a:off x="2039955" y="3268141"/>
              <a:ext cx="268480" cy="88706"/>
            </a:xfrm>
            <a:prstGeom prst="ellipse">
              <a:avLst/>
            </a:prstGeom>
            <a:gradFill>
              <a:gsLst>
                <a:gs pos="0">
                  <a:srgbClr val="FFFFFF">
                    <a:alpha val="30220"/>
                  </a:srgbClr>
                </a:gs>
                <a:gs pos="14286">
                  <a:srgbClr val="FFFFFF">
                    <a:alpha val="28159"/>
                  </a:srgbClr>
                </a:gs>
                <a:gs pos="28571">
                  <a:srgbClr val="FFFFFF">
                    <a:alpha val="22646"/>
                  </a:srgbClr>
                </a:gs>
                <a:gs pos="42857">
                  <a:srgbClr val="FFFFFF">
                    <a:alpha val="15501"/>
                  </a:srgbClr>
                </a:gs>
                <a:gs pos="57143">
                  <a:srgbClr val="FFFFFF">
                    <a:alpha val="8910"/>
                  </a:srgbClr>
                </a:gs>
                <a:gs pos="71429">
                  <a:srgbClr val="FFFFFF">
                    <a:alpha val="4275"/>
                  </a:srgbClr>
                </a:gs>
                <a:gs pos="85714">
                  <a:srgbClr val="FFFFFF">
                    <a:alpha val="1713"/>
                  </a:srgbClr>
                </a:gs>
                <a:gs pos="100000">
                  <a:srgbClr val="FFFFFF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364088">
              <a:off x="2788511" y="225110"/>
              <a:ext cx="527297" cy="524869"/>
            </a:xfrm>
            <a:prstGeom prst="ellipse">
              <a:avLst/>
            </a:prstGeom>
            <a:gradFill>
              <a:gsLst>
                <a:gs pos="0">
                  <a:srgbClr val="787272">
                    <a:alpha val="2579"/>
                  </a:srgbClr>
                </a:gs>
                <a:gs pos="14286">
                  <a:srgbClr val="787272">
                    <a:alpha val="2373"/>
                  </a:srgbClr>
                </a:gs>
                <a:gs pos="28571">
                  <a:srgbClr val="787272">
                    <a:alpha val="1847"/>
                  </a:srgbClr>
                </a:gs>
                <a:gs pos="42857">
                  <a:srgbClr val="787272">
                    <a:alpha val="1215"/>
                  </a:srgbClr>
                </a:gs>
                <a:gs pos="57143">
                  <a:srgbClr val="787272">
                    <a:alpha val="675"/>
                  </a:srgbClr>
                </a:gs>
                <a:gs pos="71429">
                  <a:srgbClr val="787272">
                    <a:alpha val="317"/>
                  </a:srgbClr>
                </a:gs>
                <a:gs pos="85714">
                  <a:srgbClr val="787272">
                    <a:alpha val="125"/>
                  </a:srgbClr>
                </a:gs>
                <a:gs pos="100000">
                  <a:srgbClr val="787272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8263748">
              <a:off x="1548881" y="-156838"/>
              <a:ext cx="708821" cy="385922"/>
            </a:xfrm>
            <a:prstGeom prst="ellipse">
              <a:avLst/>
            </a:prstGeom>
            <a:gradFill>
              <a:gsLst>
                <a:gs pos="0">
                  <a:srgbClr val="9FA2A1">
                    <a:alpha val="8162"/>
                  </a:srgbClr>
                </a:gs>
                <a:gs pos="14286">
                  <a:srgbClr val="9FA2A1">
                    <a:alpha val="7528"/>
                  </a:srgbClr>
                </a:gs>
                <a:gs pos="28571">
                  <a:srgbClr val="9FA2A1">
                    <a:alpha val="5895"/>
                  </a:srgbClr>
                </a:gs>
                <a:gs pos="42857">
                  <a:srgbClr val="9FA2A1">
                    <a:alpha val="3907"/>
                  </a:srgbClr>
                </a:gs>
                <a:gs pos="57143">
                  <a:srgbClr val="9FA2A1">
                    <a:alpha val="2184"/>
                  </a:srgbClr>
                </a:gs>
                <a:gs pos="71429">
                  <a:srgbClr val="9FA2A1">
                    <a:alpha val="1028"/>
                  </a:srgbClr>
                </a:gs>
                <a:gs pos="85714">
                  <a:srgbClr val="9FA2A1">
                    <a:alpha val="408"/>
                  </a:srgbClr>
                </a:gs>
                <a:gs pos="100000">
                  <a:srgbClr val="9FA2A1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5739674">
              <a:off x="1556763" y="381579"/>
              <a:ext cx="560207" cy="482318"/>
            </a:xfrm>
            <a:prstGeom prst="ellipse">
              <a:avLst/>
            </a:prstGeom>
            <a:gradFill>
              <a:gsLst>
                <a:gs pos="0">
                  <a:srgbClr val="8D8D8B">
                    <a:alpha val="8793"/>
                  </a:srgbClr>
                </a:gs>
                <a:gs pos="14286">
                  <a:srgbClr val="8D8D8B">
                    <a:alpha val="8112"/>
                  </a:srgbClr>
                </a:gs>
                <a:gs pos="28571">
                  <a:srgbClr val="8D8D8B">
                    <a:alpha val="6357"/>
                  </a:srgbClr>
                </a:gs>
                <a:gs pos="42857">
                  <a:srgbClr val="8D8D8B">
                    <a:alpha val="4217"/>
                  </a:srgbClr>
                </a:gs>
                <a:gs pos="57143">
                  <a:srgbClr val="8D8D8B">
                    <a:alpha val="2359"/>
                  </a:srgbClr>
                </a:gs>
                <a:gs pos="71429">
                  <a:srgbClr val="8D8D8B">
                    <a:alpha val="1111"/>
                  </a:srgbClr>
                </a:gs>
                <a:gs pos="85714">
                  <a:srgbClr val="8D8D8B">
                    <a:alpha val="441"/>
                  </a:srgbClr>
                </a:gs>
                <a:gs pos="100000">
                  <a:srgbClr val="8D8D8B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2760364">
              <a:off x="1482952" y="2687245"/>
              <a:ext cx="643597" cy="527360"/>
            </a:xfrm>
            <a:prstGeom prst="ellipse">
              <a:avLst/>
            </a:prstGeom>
            <a:gradFill>
              <a:gsLst>
                <a:gs pos="0">
                  <a:srgbClr val="000000">
                    <a:alpha val="6673"/>
                  </a:srgbClr>
                </a:gs>
                <a:gs pos="14286">
                  <a:srgbClr val="000000">
                    <a:alpha val="6151"/>
                  </a:srgbClr>
                </a:gs>
                <a:gs pos="28571">
                  <a:srgbClr val="000000">
                    <a:alpha val="4809"/>
                  </a:srgbClr>
                </a:gs>
                <a:gs pos="42857">
                  <a:srgbClr val="000000">
                    <a:alpha val="3181"/>
                  </a:srgbClr>
                </a:gs>
                <a:gs pos="57143">
                  <a:srgbClr val="000000">
                    <a:alpha val="1775"/>
                  </a:srgbClr>
                </a:gs>
                <a:gs pos="71429">
                  <a:srgbClr val="000000">
                    <a:alpha val="835"/>
                  </a:srgbClr>
                </a:gs>
                <a:gs pos="85714">
                  <a:srgbClr val="000000">
                    <a:alpha val="331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6485270">
              <a:off x="803652" y="-46507"/>
              <a:ext cx="586182" cy="407102"/>
            </a:xfrm>
            <a:prstGeom prst="ellipse">
              <a:avLst/>
            </a:prstGeom>
            <a:gradFill>
              <a:gsLst>
                <a:gs pos="0">
                  <a:srgbClr val="003732">
                    <a:alpha val="6120"/>
                  </a:srgbClr>
                </a:gs>
                <a:gs pos="14286">
                  <a:srgbClr val="003732">
                    <a:alpha val="5639"/>
                  </a:srgbClr>
                </a:gs>
                <a:gs pos="28571">
                  <a:srgbClr val="003732">
                    <a:alpha val="4407"/>
                  </a:srgbClr>
                </a:gs>
                <a:gs pos="42857">
                  <a:srgbClr val="003732">
                    <a:alpha val="2913"/>
                  </a:srgbClr>
                </a:gs>
                <a:gs pos="57143">
                  <a:srgbClr val="003732">
                    <a:alpha val="1625"/>
                  </a:srgbClr>
                </a:gs>
                <a:gs pos="71429">
                  <a:srgbClr val="003732">
                    <a:alpha val="764"/>
                  </a:srgbClr>
                </a:gs>
                <a:gs pos="85714">
                  <a:srgbClr val="003732">
                    <a:alpha val="303"/>
                  </a:srgbClr>
                </a:gs>
                <a:gs pos="100000">
                  <a:srgbClr val="003732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5093202">
              <a:off x="3020814" y="3548111"/>
              <a:ext cx="637055" cy="93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4473298">
              <a:off x="3072210" y="32281"/>
              <a:ext cx="791734" cy="131366"/>
            </a:xfrm>
            <a:prstGeom prst="ellipse">
              <a:avLst/>
            </a:prstGeom>
            <a:gradFill>
              <a:gsLst>
                <a:gs pos="0">
                  <a:srgbClr val="000000">
                    <a:alpha val="22594"/>
                  </a:srgbClr>
                </a:gs>
                <a:gs pos="14286">
                  <a:srgbClr val="000000">
                    <a:alpha val="20974"/>
                  </a:srgbClr>
                </a:gs>
                <a:gs pos="28571">
                  <a:srgbClr val="000000">
                    <a:alpha val="16704"/>
                  </a:srgbClr>
                </a:gs>
                <a:gs pos="42857">
                  <a:srgbClr val="000000">
                    <a:alpha val="11297"/>
                  </a:srgbClr>
                </a:gs>
                <a:gs pos="57143">
                  <a:srgbClr val="000000">
                    <a:alpha val="6427"/>
                  </a:srgbClr>
                </a:gs>
                <a:gs pos="71429">
                  <a:srgbClr val="000000">
                    <a:alpha val="3062"/>
                  </a:srgbClr>
                </a:gs>
                <a:gs pos="85714">
                  <a:srgbClr val="000000">
                    <a:alpha val="1222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9915549">
              <a:off x="322425" y="2979066"/>
              <a:ext cx="502422" cy="467070"/>
            </a:xfrm>
            <a:prstGeom prst="ellipse">
              <a:avLst/>
            </a:prstGeom>
            <a:gradFill>
              <a:gsLst>
                <a:gs pos="0">
                  <a:srgbClr val="87868E">
                    <a:alpha val="5998"/>
                  </a:srgbClr>
                </a:gs>
                <a:gs pos="14286">
                  <a:srgbClr val="87868E">
                    <a:alpha val="5526"/>
                  </a:srgbClr>
                </a:gs>
                <a:gs pos="28571">
                  <a:srgbClr val="87868E">
                    <a:alpha val="4318"/>
                  </a:srgbClr>
                </a:gs>
                <a:gs pos="42857">
                  <a:srgbClr val="87868E">
                    <a:alpha val="2854"/>
                  </a:srgbClr>
                </a:gs>
                <a:gs pos="57143">
                  <a:srgbClr val="87868E">
                    <a:alpha val="1591"/>
                  </a:srgbClr>
                </a:gs>
                <a:gs pos="71429">
                  <a:srgbClr val="87868E">
                    <a:alpha val="748"/>
                  </a:srgbClr>
                </a:gs>
                <a:gs pos="85714">
                  <a:srgbClr val="87868E">
                    <a:alpha val="297"/>
                  </a:srgbClr>
                </a:gs>
                <a:gs pos="100000">
                  <a:srgbClr val="87868E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9583941">
              <a:off x="2576275" y="692626"/>
              <a:ext cx="696723" cy="499692"/>
            </a:xfrm>
            <a:prstGeom prst="ellipse">
              <a:avLst/>
            </a:prstGeom>
            <a:gradFill>
              <a:gsLst>
                <a:gs pos="0">
                  <a:srgbClr val="ACABAD">
                    <a:alpha val="8032"/>
                  </a:srgbClr>
                </a:gs>
                <a:gs pos="14286">
                  <a:srgbClr val="ACABAD">
                    <a:alpha val="7407"/>
                  </a:srgbClr>
                </a:gs>
                <a:gs pos="28571">
                  <a:srgbClr val="ACABAD">
                    <a:alpha val="5800"/>
                  </a:srgbClr>
                </a:gs>
                <a:gs pos="42857">
                  <a:srgbClr val="ACABAD">
                    <a:alpha val="3843"/>
                  </a:srgbClr>
                </a:gs>
                <a:gs pos="57143">
                  <a:srgbClr val="ACABAD">
                    <a:alpha val="2148"/>
                  </a:srgbClr>
                </a:gs>
                <a:gs pos="71429">
                  <a:srgbClr val="ACABAD">
                    <a:alpha val="1011"/>
                  </a:srgbClr>
                </a:gs>
                <a:gs pos="85714">
                  <a:srgbClr val="ACABAD">
                    <a:alpha val="401"/>
                  </a:srgbClr>
                </a:gs>
                <a:gs pos="100000">
                  <a:srgbClr val="ACABAD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10233257">
              <a:off x="1149713" y="1108323"/>
              <a:ext cx="685945" cy="539045"/>
            </a:xfrm>
            <a:prstGeom prst="ellipse">
              <a:avLst/>
            </a:prstGeom>
            <a:gradFill>
              <a:gsLst>
                <a:gs pos="0">
                  <a:srgbClr val="000000">
                    <a:alpha val="4133"/>
                  </a:srgbClr>
                </a:gs>
                <a:gs pos="14286">
                  <a:srgbClr val="000000">
                    <a:alpha val="3805"/>
                  </a:srgbClr>
                </a:gs>
                <a:gs pos="28571">
                  <a:srgbClr val="000000">
                    <a:alpha val="2967"/>
                  </a:srgbClr>
                </a:gs>
                <a:gs pos="42857">
                  <a:srgbClr val="000000">
                    <a:alpha val="1957"/>
                  </a:srgbClr>
                </a:gs>
                <a:gs pos="57143">
                  <a:srgbClr val="000000">
                    <a:alpha val="1089"/>
                  </a:srgbClr>
                </a:gs>
                <a:gs pos="71429">
                  <a:srgbClr val="000000">
                    <a:alpha val="511"/>
                  </a:srgbClr>
                </a:gs>
                <a:gs pos="85714">
                  <a:srgbClr val="000000">
                    <a:alpha val="202"/>
                  </a:srgbClr>
                </a:gs>
                <a:gs pos="100000">
                  <a:srgbClr val="0000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5631457">
              <a:off x="446173" y="1305914"/>
              <a:ext cx="830928" cy="30079"/>
            </a:xfrm>
            <a:prstGeom prst="ellipse">
              <a:avLst/>
            </a:prstGeom>
            <a:gradFill>
              <a:gsLst>
                <a:gs pos="0">
                  <a:srgbClr val="000000">
                    <a:alpha val="32821"/>
                  </a:srgbClr>
                </a:gs>
                <a:gs pos="14286">
                  <a:srgbClr val="000000">
                    <a:alpha val="30624"/>
                  </a:srgbClr>
                </a:gs>
                <a:gs pos="28571">
                  <a:srgbClr val="000000">
                    <a:alpha val="24715"/>
                  </a:srgbClr>
                </a:gs>
                <a:gs pos="42857">
                  <a:srgbClr val="000000">
                    <a:alpha val="16990"/>
                  </a:srgbClr>
                </a:gs>
                <a:gs pos="57143">
                  <a:srgbClr val="000000">
                    <a:alpha val="9804"/>
                  </a:srgbClr>
                </a:gs>
                <a:gs pos="71429">
                  <a:srgbClr val="000000">
                    <a:alpha val="4715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10349559">
              <a:off x="843795" y="2224584"/>
              <a:ext cx="541020" cy="496365"/>
            </a:xfrm>
            <a:prstGeom prst="ellipse">
              <a:avLst/>
            </a:prstGeom>
            <a:gradFill>
              <a:gsLst>
                <a:gs pos="0">
                  <a:srgbClr val="000000">
                    <a:alpha val="2346"/>
                  </a:srgbClr>
                </a:gs>
                <a:gs pos="14286">
                  <a:srgbClr val="000000">
                    <a:alpha val="2159"/>
                  </a:srgbClr>
                </a:gs>
                <a:gs pos="28571">
                  <a:srgbClr val="000000">
                    <a:alpha val="1680"/>
                  </a:srgbClr>
                </a:gs>
                <a:gs pos="42857">
                  <a:srgbClr val="000000">
                    <a:alpha val="1105"/>
                  </a:srgbClr>
                </a:gs>
                <a:gs pos="57143">
                  <a:srgbClr val="000000">
                    <a:alpha val="614"/>
                  </a:srgbClr>
                </a:gs>
                <a:gs pos="71429">
                  <a:srgbClr val="000000">
                    <a:alpha val="288"/>
                  </a:srgbClr>
                </a:gs>
                <a:gs pos="85714">
                  <a:srgbClr val="000000">
                    <a:alpha val="114"/>
                  </a:srgbClr>
                </a:gs>
                <a:gs pos="100000">
                  <a:srgbClr val="00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4981426">
              <a:off x="34717" y="1721808"/>
              <a:ext cx="596569" cy="361975"/>
            </a:xfrm>
            <a:prstGeom prst="ellipse">
              <a:avLst/>
            </a:prstGeom>
            <a:gradFill>
              <a:gsLst>
                <a:gs pos="0">
                  <a:srgbClr val="000000">
                    <a:alpha val="7993"/>
                  </a:srgbClr>
                </a:gs>
                <a:gs pos="14286">
                  <a:srgbClr val="000000">
                    <a:alpha val="7371"/>
                  </a:srgbClr>
                </a:gs>
                <a:gs pos="28571">
                  <a:srgbClr val="000000">
                    <a:alpha val="5771"/>
                  </a:srgbClr>
                </a:gs>
                <a:gs pos="42857">
                  <a:srgbClr val="000000">
                    <a:alpha val="3824"/>
                  </a:srgbClr>
                </a:gs>
                <a:gs pos="57143">
                  <a:srgbClr val="000000">
                    <a:alpha val="2137"/>
                  </a:srgbClr>
                </a:gs>
                <a:gs pos="71429">
                  <a:srgbClr val="000000">
                    <a:alpha val="1006"/>
                  </a:srgbClr>
                </a:gs>
                <a:gs pos="85714">
                  <a:srgbClr val="000000">
                    <a:alpha val="399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5302411">
              <a:off x="1246951" y="2661887"/>
              <a:ext cx="639926" cy="73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10687575">
              <a:off x="2832816" y="763753"/>
              <a:ext cx="545255" cy="65989"/>
            </a:xfrm>
            <a:prstGeom prst="ellipse">
              <a:avLst/>
            </a:prstGeom>
            <a:gradFill>
              <a:gsLst>
                <a:gs pos="0">
                  <a:srgbClr val="F3F1F0">
                    <a:alpha val="32966"/>
                  </a:srgbClr>
                </a:gs>
                <a:gs pos="14286">
                  <a:srgbClr val="F3F1F0">
                    <a:alpha val="30762"/>
                  </a:srgbClr>
                </a:gs>
                <a:gs pos="28571">
                  <a:srgbClr val="F3F1F0">
                    <a:alpha val="24831"/>
                  </a:srgbClr>
                </a:gs>
                <a:gs pos="42857">
                  <a:srgbClr val="F3F1F0">
                    <a:alpha val="17074"/>
                  </a:srgbClr>
                </a:gs>
                <a:gs pos="57143">
                  <a:srgbClr val="F3F1F0">
                    <a:alpha val="9854"/>
                  </a:srgbClr>
                </a:gs>
                <a:gs pos="71429">
                  <a:srgbClr val="F3F1F0">
                    <a:alpha val="4740"/>
                  </a:srgbClr>
                </a:gs>
                <a:gs pos="85714">
                  <a:srgbClr val="F3F1F0">
                    <a:alpha val="1902"/>
                  </a:srgbClr>
                </a:gs>
                <a:gs pos="100000">
                  <a:srgbClr val="F3F1F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5376120">
              <a:off x="2453313" y="823886"/>
              <a:ext cx="955310" cy="101143"/>
            </a:xfrm>
            <a:prstGeom prst="ellipse">
              <a:avLst/>
            </a:prstGeom>
            <a:gradFill>
              <a:gsLst>
                <a:gs pos="0">
                  <a:srgbClr val="2B3635">
                    <a:alpha val="12325"/>
                  </a:srgbClr>
                </a:gs>
                <a:gs pos="14286">
                  <a:srgbClr val="2B3635">
                    <a:alpha val="11387"/>
                  </a:srgbClr>
                </a:gs>
                <a:gs pos="28571">
                  <a:srgbClr val="2B3635">
                    <a:alpha val="8960"/>
                  </a:srgbClr>
                </a:gs>
                <a:gs pos="42857">
                  <a:srgbClr val="2B3635">
                    <a:alpha val="5971"/>
                  </a:srgbClr>
                </a:gs>
                <a:gs pos="57143">
                  <a:srgbClr val="2B3635">
                    <a:alpha val="3354"/>
                  </a:srgbClr>
                </a:gs>
                <a:gs pos="71429">
                  <a:srgbClr val="2B3635">
                    <a:alpha val="1584"/>
                  </a:srgbClr>
                </a:gs>
                <a:gs pos="85714">
                  <a:srgbClr val="2B3635">
                    <a:alpha val="629"/>
                  </a:srgbClr>
                </a:gs>
                <a:gs pos="100000">
                  <a:srgbClr val="2B3635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4900684">
              <a:off x="3046552" y="1187021"/>
              <a:ext cx="787030" cy="83237"/>
            </a:xfrm>
            <a:prstGeom prst="ellipse">
              <a:avLst/>
            </a:prstGeom>
            <a:gradFill>
              <a:gsLst>
                <a:gs pos="0">
                  <a:srgbClr val="000000">
                    <a:alpha val="5384"/>
                  </a:srgbClr>
                </a:gs>
                <a:gs pos="14286">
                  <a:srgbClr val="000000">
                    <a:alpha val="4959"/>
                  </a:srgbClr>
                </a:gs>
                <a:gs pos="28571">
                  <a:srgbClr val="000000">
                    <a:alpha val="3872"/>
                  </a:srgbClr>
                </a:gs>
                <a:gs pos="42857">
                  <a:srgbClr val="000000">
                    <a:alpha val="2557"/>
                  </a:srgbClr>
                </a:gs>
                <a:gs pos="57143">
                  <a:srgbClr val="000000">
                    <a:alpha val="1425"/>
                  </a:srgbClr>
                </a:gs>
                <a:gs pos="71429">
                  <a:srgbClr val="000000">
                    <a:alpha val="670"/>
                  </a:srgbClr>
                </a:gs>
                <a:gs pos="85714">
                  <a:srgbClr val="000000">
                    <a:alpha val="265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6146444">
              <a:off x="992682" y="326040"/>
              <a:ext cx="746013" cy="120771"/>
            </a:xfrm>
            <a:prstGeom prst="ellipse">
              <a:avLst/>
            </a:prstGeom>
            <a:gradFill>
              <a:gsLst>
                <a:gs pos="0">
                  <a:srgbClr val="2F2E32">
                    <a:alpha val="4309"/>
                  </a:srgbClr>
                </a:gs>
                <a:gs pos="14286">
                  <a:srgbClr val="2F2E32">
                    <a:alpha val="3968"/>
                  </a:srgbClr>
                </a:gs>
                <a:gs pos="28571">
                  <a:srgbClr val="2F2E32">
                    <a:alpha val="3095"/>
                  </a:srgbClr>
                </a:gs>
                <a:gs pos="42857">
                  <a:srgbClr val="2F2E32">
                    <a:alpha val="2041"/>
                  </a:srgbClr>
                </a:gs>
                <a:gs pos="57143">
                  <a:srgbClr val="2F2E32">
                    <a:alpha val="1136"/>
                  </a:srgbClr>
                </a:gs>
                <a:gs pos="71429">
                  <a:srgbClr val="2F2E32">
                    <a:alpha val="533"/>
                  </a:srgbClr>
                </a:gs>
                <a:gs pos="85714">
                  <a:srgbClr val="2F2E32">
                    <a:alpha val="211"/>
                  </a:srgbClr>
                </a:gs>
                <a:gs pos="100000">
                  <a:srgbClr val="2F2E32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5200213">
              <a:off x="1522270" y="3140513"/>
              <a:ext cx="666348" cy="399279"/>
            </a:xfrm>
            <a:prstGeom prst="ellipse">
              <a:avLst/>
            </a:prstGeom>
            <a:gradFill>
              <a:gsLst>
                <a:gs pos="0">
                  <a:srgbClr val="000000">
                    <a:alpha val="7882"/>
                  </a:srgbClr>
                </a:gs>
                <a:gs pos="14286">
                  <a:srgbClr val="000000">
                    <a:alpha val="7269"/>
                  </a:srgbClr>
                </a:gs>
                <a:gs pos="28571">
                  <a:srgbClr val="000000">
                    <a:alpha val="5691"/>
                  </a:srgbClr>
                </a:gs>
                <a:gs pos="42857">
                  <a:srgbClr val="000000">
                    <a:alpha val="3770"/>
                  </a:srgbClr>
                </a:gs>
                <a:gs pos="57143">
                  <a:srgbClr val="000000">
                    <a:alpha val="2107"/>
                  </a:srgbClr>
                </a:gs>
                <a:gs pos="71429">
                  <a:srgbClr val="000000">
                    <a:alpha val="992"/>
                  </a:srgbClr>
                </a:gs>
                <a:gs pos="85714">
                  <a:srgbClr val="000000">
                    <a:alpha val="393"/>
                  </a:srgbClr>
                </a:gs>
                <a:gs pos="100000">
                  <a:srgbClr val="00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10291275">
              <a:off x="1876648" y="770673"/>
              <a:ext cx="687486" cy="419393"/>
            </a:xfrm>
            <a:prstGeom prst="ellipse">
              <a:avLst/>
            </a:prstGeom>
            <a:gradFill>
              <a:gsLst>
                <a:gs pos="0">
                  <a:srgbClr val="000000">
                    <a:alpha val="4791"/>
                  </a:srgbClr>
                </a:gs>
                <a:gs pos="14286">
                  <a:srgbClr val="000000">
                    <a:alpha val="4413"/>
                  </a:srgbClr>
                </a:gs>
                <a:gs pos="28571">
                  <a:srgbClr val="000000">
                    <a:alpha val="3443"/>
                  </a:srgbClr>
                </a:gs>
                <a:gs pos="42857">
                  <a:srgbClr val="000000">
                    <a:alpha val="2272"/>
                  </a:srgbClr>
                </a:gs>
                <a:gs pos="57143">
                  <a:srgbClr val="000000">
                    <a:alpha val="1265"/>
                  </a:srgbClr>
                </a:gs>
                <a:gs pos="71429">
                  <a:srgbClr val="000000">
                    <a:alpha val="594"/>
                  </a:srgbClr>
                </a:gs>
                <a:gs pos="85714">
                  <a:srgbClr val="000000">
                    <a:alpha val="235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5011874">
              <a:off x="2588195" y="2777636"/>
              <a:ext cx="706376" cy="62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10433494">
              <a:off x="840085" y="3164058"/>
              <a:ext cx="459812" cy="404104"/>
            </a:xfrm>
            <a:prstGeom prst="ellipse">
              <a:avLst/>
            </a:prstGeom>
            <a:gradFill>
              <a:gsLst>
                <a:gs pos="0">
                  <a:srgbClr val="000000">
                    <a:alpha val="6485"/>
                  </a:srgbClr>
                </a:gs>
                <a:gs pos="14286">
                  <a:srgbClr val="000000">
                    <a:alpha val="5977"/>
                  </a:srgbClr>
                </a:gs>
                <a:gs pos="28571">
                  <a:srgbClr val="000000">
                    <a:alpha val="4672"/>
                  </a:srgbClr>
                </a:gs>
                <a:gs pos="42857">
                  <a:srgbClr val="000000">
                    <a:alpha val="3090"/>
                  </a:srgbClr>
                </a:gs>
                <a:gs pos="57143">
                  <a:srgbClr val="000000">
                    <a:alpha val="1724"/>
                  </a:srgbClr>
                </a:gs>
                <a:gs pos="71429">
                  <a:srgbClr val="000000">
                    <a:alpha val="811"/>
                  </a:srgbClr>
                </a:gs>
                <a:gs pos="85714">
                  <a:srgbClr val="000000">
                    <a:alpha val="321"/>
                  </a:srgbClr>
                </a:gs>
                <a:gs pos="100000">
                  <a:srgbClr val="0000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5204791">
              <a:off x="1724401" y="1332852"/>
              <a:ext cx="687785" cy="48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623687">
              <a:off x="527623" y="463612"/>
              <a:ext cx="719146" cy="59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3443835">
              <a:off x="1974397" y="1507537"/>
              <a:ext cx="630653" cy="135806"/>
            </a:xfrm>
            <a:prstGeom prst="ellipse">
              <a:avLst/>
            </a:prstGeom>
            <a:gradFill>
              <a:gsLst>
                <a:gs pos="0">
                  <a:srgbClr val="CCCACA">
                    <a:alpha val="4634"/>
                  </a:srgbClr>
                </a:gs>
                <a:gs pos="14286">
                  <a:srgbClr val="CCCACA">
                    <a:alpha val="4267"/>
                  </a:srgbClr>
                </a:gs>
                <a:gs pos="28571">
                  <a:srgbClr val="CCCACA">
                    <a:alpha val="3329"/>
                  </a:srgbClr>
                </a:gs>
                <a:gs pos="42857">
                  <a:srgbClr val="CCCACA">
                    <a:alpha val="2196"/>
                  </a:srgbClr>
                </a:gs>
                <a:gs pos="57143">
                  <a:srgbClr val="CCCACA">
                    <a:alpha val="1223"/>
                  </a:srgbClr>
                </a:gs>
                <a:gs pos="71429">
                  <a:srgbClr val="CCCACA">
                    <a:alpha val="574"/>
                  </a:srgbClr>
                </a:gs>
                <a:gs pos="85714">
                  <a:srgbClr val="CCCACA">
                    <a:alpha val="228"/>
                  </a:srgbClr>
                </a:gs>
                <a:gs pos="100000">
                  <a:srgbClr val="CCCACA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10340015">
              <a:off x="294803" y="555391"/>
              <a:ext cx="554805" cy="67188"/>
            </a:xfrm>
            <a:prstGeom prst="ellipse">
              <a:avLst/>
            </a:prstGeom>
            <a:gradFill>
              <a:gsLst>
                <a:gs pos="0">
                  <a:srgbClr val="CBC7CB">
                    <a:alpha val="28177"/>
                  </a:srgbClr>
                </a:gs>
                <a:gs pos="14286">
                  <a:srgbClr val="CBC7CB">
                    <a:alpha val="26228"/>
                  </a:srgbClr>
                </a:gs>
                <a:gs pos="28571">
                  <a:srgbClr val="CBC7CB">
                    <a:alpha val="21037"/>
                  </a:srgbClr>
                </a:gs>
                <a:gs pos="42857">
                  <a:srgbClr val="CBC7CB">
                    <a:alpha val="14352"/>
                  </a:srgbClr>
                </a:gs>
                <a:gs pos="57143">
                  <a:srgbClr val="CBC7CB">
                    <a:alpha val="8226"/>
                  </a:srgbClr>
                </a:gs>
                <a:gs pos="71429">
                  <a:srgbClr val="CBC7CB">
                    <a:alpha val="3939"/>
                  </a:srgbClr>
                </a:gs>
                <a:gs pos="85714">
                  <a:srgbClr val="CBC7CB">
                    <a:alpha val="1576"/>
                  </a:srgbClr>
                </a:gs>
                <a:gs pos="100000">
                  <a:srgbClr val="CBC7CB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5173880">
              <a:off x="1959133" y="2720898"/>
              <a:ext cx="953913" cy="33289"/>
            </a:xfrm>
            <a:prstGeom prst="ellipse">
              <a:avLst/>
            </a:prstGeom>
            <a:gradFill>
              <a:gsLst>
                <a:gs pos="0">
                  <a:srgbClr val="000000">
                    <a:alpha val="29469"/>
                  </a:srgbClr>
                </a:gs>
                <a:gs pos="14286">
                  <a:srgbClr val="000000">
                    <a:alpha val="27449"/>
                  </a:srgbClr>
                </a:gs>
                <a:gs pos="28571">
                  <a:srgbClr val="000000">
                    <a:alpha val="22053"/>
                  </a:srgbClr>
                </a:gs>
                <a:gs pos="42857">
                  <a:srgbClr val="000000">
                    <a:alpha val="15076"/>
                  </a:srgbClr>
                </a:gs>
                <a:gs pos="57143">
                  <a:srgbClr val="000000">
                    <a:alpha val="8657"/>
                  </a:srgbClr>
                </a:gs>
                <a:gs pos="71429">
                  <a:srgbClr val="000000">
                    <a:alpha val="4150"/>
                  </a:srgbClr>
                </a:gs>
                <a:gs pos="85714">
                  <a:srgbClr val="000000">
                    <a:alpha val="1662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7146445">
              <a:off x="1045582" y="2103379"/>
              <a:ext cx="582503" cy="460802"/>
            </a:xfrm>
            <a:prstGeom prst="ellipse">
              <a:avLst/>
            </a:prstGeom>
            <a:gradFill>
              <a:gsLst>
                <a:gs pos="0">
                  <a:srgbClr val="000000">
                    <a:alpha val="3853"/>
                  </a:srgbClr>
                </a:gs>
                <a:gs pos="14286">
                  <a:srgbClr val="000000">
                    <a:alpha val="3547"/>
                  </a:srgbClr>
                </a:gs>
                <a:gs pos="28571">
                  <a:srgbClr val="000000">
                    <a:alpha val="2765"/>
                  </a:srgbClr>
                </a:gs>
                <a:gs pos="42857">
                  <a:srgbClr val="000000">
                    <a:alpha val="1822"/>
                  </a:srgbClr>
                </a:gs>
                <a:gs pos="57143">
                  <a:srgbClr val="000000">
                    <a:alpha val="1014"/>
                  </a:srgbClr>
                </a:gs>
                <a:gs pos="71429">
                  <a:srgbClr val="000000">
                    <a:alpha val="476"/>
                  </a:srgbClr>
                </a:gs>
                <a:gs pos="85714">
                  <a:srgbClr val="000000">
                    <a:alpha val="188"/>
                  </a:srgbClr>
                </a:gs>
                <a:gs pos="100000">
                  <a:srgbClr val="0000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7021579">
              <a:off x="1188322" y="3261548"/>
              <a:ext cx="539520" cy="491663"/>
            </a:xfrm>
            <a:prstGeom prst="ellipse">
              <a:avLst/>
            </a:prstGeom>
            <a:gradFill>
              <a:gsLst>
                <a:gs pos="0">
                  <a:srgbClr val="000000">
                    <a:alpha val="8111"/>
                  </a:srgbClr>
                </a:gs>
                <a:gs pos="14286">
                  <a:srgbClr val="000000">
                    <a:alpha val="7480"/>
                  </a:srgbClr>
                </a:gs>
                <a:gs pos="28571">
                  <a:srgbClr val="000000">
                    <a:alpha val="5858"/>
                  </a:srgbClr>
                </a:gs>
                <a:gs pos="42857">
                  <a:srgbClr val="000000">
                    <a:alpha val="3882"/>
                  </a:srgbClr>
                </a:gs>
                <a:gs pos="57143">
                  <a:srgbClr val="000000">
                    <a:alpha val="2170"/>
                  </a:srgbClr>
                </a:gs>
                <a:gs pos="71429">
                  <a:srgbClr val="000000">
                    <a:alpha val="1022"/>
                  </a:srgbClr>
                </a:gs>
                <a:gs pos="85714">
                  <a:srgbClr val="000000">
                    <a:alpha val="405"/>
                  </a:srgbClr>
                </a:gs>
                <a:gs pos="100000">
                  <a:srgbClr val="00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8553993">
              <a:off x="3079187" y="718545"/>
              <a:ext cx="685951" cy="99741"/>
            </a:xfrm>
            <a:prstGeom prst="ellipse">
              <a:avLst/>
            </a:prstGeom>
            <a:gradFill>
              <a:gsLst>
                <a:gs pos="0">
                  <a:srgbClr val="F1EEEE">
                    <a:alpha val="3503"/>
                  </a:srgbClr>
                </a:gs>
                <a:gs pos="14286">
                  <a:srgbClr val="F1EEEE">
                    <a:alpha val="3225"/>
                  </a:srgbClr>
                </a:gs>
                <a:gs pos="28571">
                  <a:srgbClr val="F1EEEE">
                    <a:alpha val="2513"/>
                  </a:srgbClr>
                </a:gs>
                <a:gs pos="42857">
                  <a:srgbClr val="F1EEEE">
                    <a:alpha val="1656"/>
                  </a:srgbClr>
                </a:gs>
                <a:gs pos="57143">
                  <a:srgbClr val="F1EEEE">
                    <a:alpha val="921"/>
                  </a:srgbClr>
                </a:gs>
                <a:gs pos="71429">
                  <a:srgbClr val="F1EEEE">
                    <a:alpha val="432"/>
                  </a:srgbClr>
                </a:gs>
                <a:gs pos="85714">
                  <a:srgbClr val="F1EEEE">
                    <a:alpha val="171"/>
                  </a:srgbClr>
                </a:gs>
                <a:gs pos="100000">
                  <a:srgbClr val="F1EEEE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3457055">
              <a:off x="1756191" y="2989856"/>
              <a:ext cx="625643" cy="440257"/>
            </a:xfrm>
            <a:prstGeom prst="ellipse">
              <a:avLst/>
            </a:prstGeom>
            <a:gradFill>
              <a:gsLst>
                <a:gs pos="0">
                  <a:srgbClr val="000000">
                    <a:alpha val="6605"/>
                  </a:srgbClr>
                </a:gs>
                <a:gs pos="14286">
                  <a:srgbClr val="000000">
                    <a:alpha val="6087"/>
                  </a:srgbClr>
                </a:gs>
                <a:gs pos="28571">
                  <a:srgbClr val="000000">
                    <a:alpha val="4759"/>
                  </a:srgbClr>
                </a:gs>
                <a:gs pos="42857">
                  <a:srgbClr val="000000">
                    <a:alpha val="3148"/>
                  </a:srgbClr>
                </a:gs>
                <a:gs pos="57143">
                  <a:srgbClr val="000000">
                    <a:alpha val="1757"/>
                  </a:srgbClr>
                </a:gs>
                <a:gs pos="71429">
                  <a:srgbClr val="000000">
                    <a:alpha val="826"/>
                  </a:srgbClr>
                </a:gs>
                <a:gs pos="85714">
                  <a:srgbClr val="000000">
                    <a:alpha val="328"/>
                  </a:srgbClr>
                </a:gs>
                <a:gs pos="100000">
                  <a:srgbClr val="000000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365078">
              <a:off x="1201215" y="1008775"/>
              <a:ext cx="719699" cy="52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5764798">
              <a:off x="87267" y="966290"/>
              <a:ext cx="595803" cy="161543"/>
            </a:xfrm>
            <a:prstGeom prst="ellipse">
              <a:avLst/>
            </a:prstGeom>
            <a:gradFill>
              <a:gsLst>
                <a:gs pos="0">
                  <a:srgbClr val="3A3937">
                    <a:alpha val="10294"/>
                  </a:srgbClr>
                </a:gs>
                <a:gs pos="14286">
                  <a:srgbClr val="3A3937">
                    <a:alpha val="9502"/>
                  </a:srgbClr>
                </a:gs>
                <a:gs pos="28571">
                  <a:srgbClr val="3A3937">
                    <a:alpha val="7460"/>
                  </a:srgbClr>
                </a:gs>
                <a:gs pos="42857">
                  <a:srgbClr val="3A3937">
                    <a:alpha val="4958"/>
                  </a:srgbClr>
                </a:gs>
                <a:gs pos="57143">
                  <a:srgbClr val="3A3937">
                    <a:alpha val="2778"/>
                  </a:srgbClr>
                </a:gs>
                <a:gs pos="71429">
                  <a:srgbClr val="3A3937">
                    <a:alpha val="1310"/>
                  </a:srgbClr>
                </a:gs>
                <a:gs pos="85714">
                  <a:srgbClr val="3A3937">
                    <a:alpha val="520"/>
                  </a:srgbClr>
                </a:gs>
                <a:gs pos="100000">
                  <a:srgbClr val="3A3937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-8241873">
              <a:off x="3073" y="1115776"/>
              <a:ext cx="718732" cy="334498"/>
            </a:xfrm>
            <a:prstGeom prst="ellipse">
              <a:avLst/>
            </a:prstGeom>
            <a:gradFill>
              <a:gsLst>
                <a:gs pos="0">
                  <a:srgbClr val="000000">
                    <a:alpha val="7677"/>
                  </a:srgbClr>
                </a:gs>
                <a:gs pos="14286">
                  <a:srgbClr val="000000">
                    <a:alpha val="7079"/>
                  </a:srgbClr>
                </a:gs>
                <a:gs pos="28571">
                  <a:srgbClr val="000000">
                    <a:alpha val="5541"/>
                  </a:srgbClr>
                </a:gs>
                <a:gs pos="42857">
                  <a:srgbClr val="000000">
                    <a:alpha val="3670"/>
                  </a:srgbClr>
                </a:gs>
                <a:gs pos="57143">
                  <a:srgbClr val="000000">
                    <a:alpha val="2051"/>
                  </a:srgbClr>
                </a:gs>
                <a:gs pos="71429">
                  <a:srgbClr val="000000">
                    <a:alpha val="965"/>
                  </a:srgbClr>
                </a:gs>
                <a:gs pos="85714">
                  <a:srgbClr val="000000">
                    <a:alpha val="383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4748096">
              <a:off x="3198730" y="3072439"/>
              <a:ext cx="788139" cy="89957"/>
            </a:xfrm>
            <a:prstGeom prst="ellipse">
              <a:avLst/>
            </a:prstGeom>
            <a:gradFill>
              <a:gsLst>
                <a:gs pos="0">
                  <a:srgbClr val="A8ABAD">
                    <a:alpha val="4441"/>
                  </a:srgbClr>
                </a:gs>
                <a:gs pos="14286">
                  <a:srgbClr val="A8ABAD">
                    <a:alpha val="4089"/>
                  </a:srgbClr>
                </a:gs>
                <a:gs pos="28571">
                  <a:srgbClr val="A8ABAD">
                    <a:alpha val="3190"/>
                  </a:srgbClr>
                </a:gs>
                <a:gs pos="42857">
                  <a:srgbClr val="A8ABAD">
                    <a:alpha val="2104"/>
                  </a:srgbClr>
                </a:gs>
                <a:gs pos="57143">
                  <a:srgbClr val="A8ABAD">
                    <a:alpha val="1171"/>
                  </a:srgbClr>
                </a:gs>
                <a:gs pos="71429">
                  <a:srgbClr val="A8ABAD">
                    <a:alpha val="550"/>
                  </a:srgbClr>
                </a:gs>
                <a:gs pos="85714">
                  <a:srgbClr val="A8ABAD">
                    <a:alpha val="218"/>
                  </a:srgbClr>
                </a:gs>
                <a:gs pos="100000">
                  <a:srgbClr val="A8ABAD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6034500">
              <a:off x="2538391" y="1168562"/>
              <a:ext cx="759924" cy="450769"/>
            </a:xfrm>
            <a:prstGeom prst="ellipse">
              <a:avLst/>
            </a:prstGeom>
            <a:gradFill>
              <a:gsLst>
                <a:gs pos="0">
                  <a:srgbClr val="FFFFFF">
                    <a:alpha val="2699"/>
                  </a:srgbClr>
                </a:gs>
                <a:gs pos="14286">
                  <a:srgbClr val="FFFFFF">
                    <a:alpha val="2483"/>
                  </a:srgbClr>
                </a:gs>
                <a:gs pos="28571">
                  <a:srgbClr val="FFFFFF">
                    <a:alpha val="1933"/>
                  </a:srgbClr>
                </a:gs>
                <a:gs pos="42857">
                  <a:srgbClr val="FFFFFF">
                    <a:alpha val="1272"/>
                  </a:srgbClr>
                </a:gs>
                <a:gs pos="57143">
                  <a:srgbClr val="FFFFFF">
                    <a:alpha val="707"/>
                  </a:srgbClr>
                </a:gs>
                <a:gs pos="71429">
                  <a:srgbClr val="FFFFFF">
                    <a:alpha val="332"/>
                  </a:srgbClr>
                </a:gs>
                <a:gs pos="85714">
                  <a:srgbClr val="FFFFFF">
                    <a:alpha val="131"/>
                  </a:srgbClr>
                </a:gs>
                <a:gs pos="100000">
                  <a:srgbClr val="FFFFFF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10475288">
              <a:off x="2028045" y="2741643"/>
              <a:ext cx="471531" cy="91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720615">
              <a:off x="-62758" y="2623514"/>
              <a:ext cx="456329" cy="322651"/>
            </a:xfrm>
            <a:prstGeom prst="ellipse">
              <a:avLst/>
            </a:prstGeom>
            <a:gradFill>
              <a:gsLst>
                <a:gs pos="0">
                  <a:srgbClr val="000000">
                    <a:alpha val="8949"/>
                  </a:srgbClr>
                </a:gs>
                <a:gs pos="14286">
                  <a:srgbClr val="000000">
                    <a:alpha val="8256"/>
                  </a:srgbClr>
                </a:gs>
                <a:gs pos="28571">
                  <a:srgbClr val="000000">
                    <a:alpha val="6472"/>
                  </a:srgbClr>
                </a:gs>
                <a:gs pos="42857">
                  <a:srgbClr val="000000">
                    <a:alpha val="4294"/>
                  </a:srgbClr>
                </a:gs>
                <a:gs pos="57143">
                  <a:srgbClr val="000000">
                    <a:alpha val="2402"/>
                  </a:srgbClr>
                </a:gs>
                <a:gs pos="71429">
                  <a:srgbClr val="000000">
                    <a:alpha val="1132"/>
                  </a:srgbClr>
                </a:gs>
                <a:gs pos="85714">
                  <a:srgbClr val="000000">
                    <a:alpha val="449"/>
                  </a:srgbClr>
                </a:gs>
                <a:gs pos="100000">
                  <a:srgbClr val="00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-9738009">
              <a:off x="2826354" y="131523"/>
              <a:ext cx="682183" cy="469156"/>
            </a:xfrm>
            <a:prstGeom prst="ellipse">
              <a:avLst/>
            </a:prstGeom>
            <a:gradFill>
              <a:gsLst>
                <a:gs pos="0">
                  <a:srgbClr val="A7A8A7">
                    <a:alpha val="4728"/>
                  </a:srgbClr>
                </a:gs>
                <a:gs pos="14286">
                  <a:srgbClr val="A7A8A7">
                    <a:alpha val="4354"/>
                  </a:srgbClr>
                </a:gs>
                <a:gs pos="28571">
                  <a:srgbClr val="A7A8A7">
                    <a:alpha val="3397"/>
                  </a:srgbClr>
                </a:gs>
                <a:gs pos="42857">
                  <a:srgbClr val="A7A8A7">
                    <a:alpha val="2241"/>
                  </a:srgbClr>
                </a:gs>
                <a:gs pos="57143">
                  <a:srgbClr val="A7A8A7">
                    <a:alpha val="1248"/>
                  </a:srgbClr>
                </a:gs>
                <a:gs pos="71429">
                  <a:srgbClr val="A7A8A7">
                    <a:alpha val="586"/>
                  </a:srgbClr>
                </a:gs>
                <a:gs pos="85714">
                  <a:srgbClr val="A7A8A7">
                    <a:alpha val="232"/>
                  </a:srgbClr>
                </a:gs>
                <a:gs pos="100000">
                  <a:srgbClr val="A7A8A7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9667664">
              <a:off x="1208434" y="-61295"/>
              <a:ext cx="609276" cy="339675"/>
            </a:xfrm>
            <a:prstGeom prst="ellipse">
              <a:avLst/>
            </a:prstGeom>
            <a:gradFill>
              <a:gsLst>
                <a:gs pos="0">
                  <a:srgbClr val="000000">
                    <a:alpha val="5632"/>
                  </a:srgbClr>
                </a:gs>
                <a:gs pos="14286">
                  <a:srgbClr val="000000">
                    <a:alpha val="5189"/>
                  </a:srgbClr>
                </a:gs>
                <a:gs pos="28571">
                  <a:srgbClr val="000000">
                    <a:alpha val="4053"/>
                  </a:srgbClr>
                </a:gs>
                <a:gs pos="42857">
                  <a:srgbClr val="000000">
                    <a:alpha val="2677"/>
                  </a:srgbClr>
                </a:gs>
                <a:gs pos="57143">
                  <a:srgbClr val="000000">
                    <a:alpha val="1492"/>
                  </a:srgbClr>
                </a:gs>
                <a:gs pos="71429">
                  <a:srgbClr val="000000">
                    <a:alpha val="701"/>
                  </a:srgbClr>
                </a:gs>
                <a:gs pos="85714">
                  <a:srgbClr val="000000">
                    <a:alpha val="278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4842132">
              <a:off x="3081360" y="2134436"/>
              <a:ext cx="650167" cy="76396"/>
            </a:xfrm>
            <a:prstGeom prst="ellipse">
              <a:avLst/>
            </a:prstGeom>
            <a:gradFill>
              <a:gsLst>
                <a:gs pos="0">
                  <a:srgbClr val="342422">
                    <a:alpha val="18692"/>
                  </a:srgbClr>
                </a:gs>
                <a:gs pos="14286">
                  <a:srgbClr val="342422">
                    <a:alpha val="17320"/>
                  </a:srgbClr>
                </a:gs>
                <a:gs pos="28571">
                  <a:srgbClr val="342422">
                    <a:alpha val="13728"/>
                  </a:srgbClr>
                </a:gs>
                <a:gs pos="42857">
                  <a:srgbClr val="342422">
                    <a:alpha val="9232"/>
                  </a:srgbClr>
                </a:gs>
                <a:gs pos="57143">
                  <a:srgbClr val="342422">
                    <a:alpha val="5226"/>
                  </a:srgbClr>
                </a:gs>
                <a:gs pos="71429">
                  <a:srgbClr val="342422">
                    <a:alpha val="2481"/>
                  </a:srgbClr>
                </a:gs>
                <a:gs pos="85714">
                  <a:srgbClr val="342422">
                    <a:alpha val="989"/>
                  </a:srgbClr>
                </a:gs>
                <a:gs pos="100000">
                  <a:srgbClr val="342422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4771485">
              <a:off x="2797090" y="30758"/>
              <a:ext cx="879845" cy="35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5751876">
              <a:off x="-117941" y="2356488"/>
              <a:ext cx="642895" cy="89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4371852">
              <a:off x="1096110" y="258715"/>
              <a:ext cx="563368" cy="405910"/>
            </a:xfrm>
            <a:prstGeom prst="ellipse">
              <a:avLst/>
            </a:prstGeom>
            <a:gradFill>
              <a:gsLst>
                <a:gs pos="0">
                  <a:srgbClr val="000000">
                    <a:alpha val="5689"/>
                  </a:srgbClr>
                </a:gs>
                <a:gs pos="14286">
                  <a:srgbClr val="000000">
                    <a:alpha val="5241"/>
                  </a:srgbClr>
                </a:gs>
                <a:gs pos="28571">
                  <a:srgbClr val="000000">
                    <a:alpha val="4094"/>
                  </a:srgbClr>
                </a:gs>
                <a:gs pos="42857">
                  <a:srgbClr val="000000">
                    <a:alpha val="2705"/>
                  </a:srgbClr>
                </a:gs>
                <a:gs pos="57143">
                  <a:srgbClr val="000000">
                    <a:alpha val="1508"/>
                  </a:srgbClr>
                </a:gs>
                <a:gs pos="71429">
                  <a:srgbClr val="000000">
                    <a:alpha val="709"/>
                  </a:srgbClr>
                </a:gs>
                <a:gs pos="85714">
                  <a:srgbClr val="000000">
                    <a:alpha val="281"/>
                  </a:srgbClr>
                </a:gs>
                <a:gs pos="100000">
                  <a:srgbClr val="0000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10531068">
              <a:off x="1199449" y="1636322"/>
              <a:ext cx="482032" cy="76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8882360">
              <a:off x="2172769" y="2600024"/>
              <a:ext cx="645193" cy="507947"/>
            </a:xfrm>
            <a:prstGeom prst="ellipse">
              <a:avLst/>
            </a:prstGeom>
            <a:gradFill>
              <a:gsLst>
                <a:gs pos="0">
                  <a:srgbClr val="000000">
                    <a:alpha val="4171"/>
                  </a:srgbClr>
                </a:gs>
                <a:gs pos="14286">
                  <a:srgbClr val="000000">
                    <a:alpha val="3840"/>
                  </a:srgbClr>
                </a:gs>
                <a:gs pos="28571">
                  <a:srgbClr val="000000">
                    <a:alpha val="2995"/>
                  </a:srgbClr>
                </a:gs>
                <a:gs pos="42857">
                  <a:srgbClr val="000000">
                    <a:alpha val="1975"/>
                  </a:srgbClr>
                </a:gs>
                <a:gs pos="57143">
                  <a:srgbClr val="000000">
                    <a:alpha val="1099"/>
                  </a:srgbClr>
                </a:gs>
                <a:gs pos="71429">
                  <a:srgbClr val="000000">
                    <a:alpha val="516"/>
                  </a:srgbClr>
                </a:gs>
                <a:gs pos="85714">
                  <a:srgbClr val="000000">
                    <a:alpha val="204"/>
                  </a:srgbClr>
                </a:gs>
                <a:gs pos="100000">
                  <a:srgbClr val="0000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6186292">
              <a:off x="2745289" y="159319"/>
              <a:ext cx="634507" cy="629945"/>
            </a:xfrm>
            <a:prstGeom prst="ellipse">
              <a:avLst/>
            </a:prstGeom>
            <a:gradFill>
              <a:gsLst>
                <a:gs pos="0">
                  <a:srgbClr val="C0BEBD">
                    <a:alpha val="4396"/>
                  </a:srgbClr>
                </a:gs>
                <a:gs pos="14286">
                  <a:srgbClr val="C0BEBD">
                    <a:alpha val="4048"/>
                  </a:srgbClr>
                </a:gs>
                <a:gs pos="28571">
                  <a:srgbClr val="C0BEBD">
                    <a:alpha val="3158"/>
                  </a:srgbClr>
                </a:gs>
                <a:gs pos="42857">
                  <a:srgbClr val="C0BEBD">
                    <a:alpha val="2082"/>
                  </a:srgbClr>
                </a:gs>
                <a:gs pos="57143">
                  <a:srgbClr val="C0BEBD">
                    <a:alpha val="1159"/>
                  </a:srgbClr>
                </a:gs>
                <a:gs pos="71429">
                  <a:srgbClr val="C0BEBD">
                    <a:alpha val="544"/>
                  </a:srgbClr>
                </a:gs>
                <a:gs pos="85714">
                  <a:srgbClr val="C0BEBD">
                    <a:alpha val="216"/>
                  </a:srgbClr>
                </a:gs>
                <a:gs pos="100000">
                  <a:srgbClr val="C0BEBD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5251819">
              <a:off x="1641103" y="969431"/>
              <a:ext cx="868413" cy="33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5271847">
              <a:off x="1479269" y="2882310"/>
              <a:ext cx="706601" cy="78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4737810">
              <a:off x="3150016" y="-35579"/>
              <a:ext cx="591469" cy="76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4935517">
              <a:off x="2446658" y="124792"/>
              <a:ext cx="784766" cy="48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5859490">
              <a:off x="508026" y="1689053"/>
              <a:ext cx="592633" cy="74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4977385">
              <a:off x="224103" y="1889227"/>
              <a:ext cx="679385" cy="438390"/>
            </a:xfrm>
            <a:prstGeom prst="ellipse">
              <a:avLst/>
            </a:prstGeom>
            <a:gradFill>
              <a:gsLst>
                <a:gs pos="0">
                  <a:srgbClr val="000000">
                    <a:alpha val="5229"/>
                  </a:srgbClr>
                </a:gs>
                <a:gs pos="14286">
                  <a:srgbClr val="000000">
                    <a:alpha val="4817"/>
                  </a:srgbClr>
                </a:gs>
                <a:gs pos="28571">
                  <a:srgbClr val="000000">
                    <a:alpha val="3761"/>
                  </a:srgbClr>
                </a:gs>
                <a:gs pos="42857">
                  <a:srgbClr val="000000">
                    <a:alpha val="2483"/>
                  </a:srgbClr>
                </a:gs>
                <a:gs pos="57143">
                  <a:srgbClr val="000000">
                    <a:alpha val="1383"/>
                  </a:srgbClr>
                </a:gs>
                <a:gs pos="71429">
                  <a:srgbClr val="000000">
                    <a:alpha val="650"/>
                  </a:srgbClr>
                </a:gs>
                <a:gs pos="85714">
                  <a:srgbClr val="000000">
                    <a:alpha val="258"/>
                  </a:srgbClr>
                </a:gs>
                <a:gs pos="100000">
                  <a:srgbClr val="00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10633861">
              <a:off x="340599" y="1649169"/>
              <a:ext cx="473667" cy="466076"/>
            </a:xfrm>
            <a:prstGeom prst="ellipse">
              <a:avLst/>
            </a:prstGeom>
            <a:gradFill>
              <a:gsLst>
                <a:gs pos="0">
                  <a:srgbClr val="303536">
                    <a:alpha val="4826"/>
                  </a:srgbClr>
                </a:gs>
                <a:gs pos="14286">
                  <a:srgbClr val="303536">
                    <a:alpha val="4445"/>
                  </a:srgbClr>
                </a:gs>
                <a:gs pos="28571">
                  <a:srgbClr val="303536">
                    <a:alpha val="3469"/>
                  </a:srgbClr>
                </a:gs>
                <a:gs pos="42857">
                  <a:srgbClr val="303536">
                    <a:alpha val="2289"/>
                  </a:srgbClr>
                </a:gs>
                <a:gs pos="57143">
                  <a:srgbClr val="303536">
                    <a:alpha val="1275"/>
                  </a:srgbClr>
                </a:gs>
                <a:gs pos="71429">
                  <a:srgbClr val="303536">
                    <a:alpha val="599"/>
                  </a:srgbClr>
                </a:gs>
                <a:gs pos="85714">
                  <a:srgbClr val="303536">
                    <a:alpha val="237"/>
                  </a:srgbClr>
                </a:gs>
                <a:gs pos="100000">
                  <a:srgbClr val="303536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889738">
              <a:off x="220633" y="1816105"/>
              <a:ext cx="628250" cy="685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5064219">
              <a:off x="-180968" y="2924605"/>
              <a:ext cx="502205" cy="499074"/>
            </a:xfrm>
            <a:prstGeom prst="ellipse">
              <a:avLst/>
            </a:prstGeom>
            <a:gradFill>
              <a:gsLst>
                <a:gs pos="0">
                  <a:srgbClr val="000000">
                    <a:alpha val="2946"/>
                  </a:srgbClr>
                </a:gs>
                <a:gs pos="14286">
                  <a:srgbClr val="000000">
                    <a:alpha val="2711"/>
                  </a:srgbClr>
                </a:gs>
                <a:gs pos="28571">
                  <a:srgbClr val="000000">
                    <a:alpha val="2111"/>
                  </a:srgbClr>
                </a:gs>
                <a:gs pos="42857">
                  <a:srgbClr val="000000">
                    <a:alpha val="1390"/>
                  </a:srgbClr>
                </a:gs>
                <a:gs pos="57143">
                  <a:srgbClr val="000000">
                    <a:alpha val="773"/>
                  </a:srgbClr>
                </a:gs>
                <a:gs pos="71429">
                  <a:srgbClr val="000000">
                    <a:alpha val="362"/>
                  </a:srgbClr>
                </a:gs>
                <a:gs pos="85714">
                  <a:srgbClr val="000000">
                    <a:alpha val="143"/>
                  </a:srgbClr>
                </a:gs>
                <a:gs pos="100000">
                  <a:srgbClr val="000000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5567321">
              <a:off x="742159" y="1463269"/>
              <a:ext cx="658164" cy="62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3320881">
              <a:off x="40449" y="1454735"/>
              <a:ext cx="502873" cy="451585"/>
            </a:xfrm>
            <a:prstGeom prst="ellipse">
              <a:avLst/>
            </a:prstGeom>
            <a:gradFill>
              <a:gsLst>
                <a:gs pos="0">
                  <a:srgbClr val="000000">
                    <a:alpha val="1194"/>
                  </a:srgbClr>
                </a:gs>
                <a:gs pos="14286">
                  <a:srgbClr val="000000">
                    <a:alpha val="1098"/>
                  </a:srgbClr>
                </a:gs>
                <a:gs pos="28571">
                  <a:srgbClr val="000000">
                    <a:alpha val="854"/>
                  </a:srgbClr>
                </a:gs>
                <a:gs pos="42857">
                  <a:srgbClr val="000000">
                    <a:alpha val="561"/>
                  </a:srgbClr>
                </a:gs>
                <a:gs pos="57143">
                  <a:srgbClr val="000000">
                    <a:alpha val="311"/>
                  </a:srgbClr>
                </a:gs>
                <a:gs pos="71429">
                  <a:srgbClr val="000000">
                    <a:alpha val="146"/>
                  </a:srgbClr>
                </a:gs>
                <a:gs pos="85714">
                  <a:srgbClr val="000000">
                    <a:alpha val="58"/>
                  </a:srgbClr>
                </a:gs>
                <a:gs pos="100000">
                  <a:srgbClr val="000000">
                    <a:alpha val="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967250">
              <a:off x="-59920" y="161139"/>
              <a:ext cx="641970" cy="54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5806318">
              <a:off x="-178326" y="582200"/>
              <a:ext cx="800444" cy="67167"/>
            </a:xfrm>
            <a:prstGeom prst="ellipse">
              <a:avLst/>
            </a:prstGeom>
            <a:gradFill>
              <a:gsLst>
                <a:gs pos="0">
                  <a:srgbClr val="000000">
                    <a:alpha val="15586"/>
                  </a:srgbClr>
                </a:gs>
                <a:gs pos="14286">
                  <a:srgbClr val="000000">
                    <a:alpha val="14421"/>
                  </a:srgbClr>
                </a:gs>
                <a:gs pos="28571">
                  <a:srgbClr val="000000">
                    <a:alpha val="11389"/>
                  </a:srgbClr>
                </a:gs>
                <a:gs pos="42857">
                  <a:srgbClr val="000000">
                    <a:alpha val="7625"/>
                  </a:srgbClr>
                </a:gs>
                <a:gs pos="57143">
                  <a:srgbClr val="000000">
                    <a:alpha val="4300"/>
                  </a:srgbClr>
                </a:gs>
                <a:gs pos="71429">
                  <a:srgbClr val="000000">
                    <a:alpha val="2036"/>
                  </a:srgbClr>
                </a:gs>
                <a:gs pos="85714">
                  <a:srgbClr val="000000">
                    <a:alpha val="810"/>
                  </a:srgbClr>
                </a:gs>
                <a:gs pos="100000">
                  <a:srgbClr val="0000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8025129">
              <a:off x="-308146" y="2529231"/>
              <a:ext cx="617460" cy="502232"/>
            </a:xfrm>
            <a:prstGeom prst="ellipse">
              <a:avLst/>
            </a:prstGeom>
            <a:gradFill>
              <a:gsLst>
                <a:gs pos="0">
                  <a:srgbClr val="000000">
                    <a:alpha val="5463"/>
                  </a:srgbClr>
                </a:gs>
                <a:gs pos="14286">
                  <a:srgbClr val="000000">
                    <a:alpha val="5032"/>
                  </a:srgbClr>
                </a:gs>
                <a:gs pos="28571">
                  <a:srgbClr val="000000">
                    <a:alpha val="3930"/>
                  </a:srgbClr>
                </a:gs>
                <a:gs pos="42857">
                  <a:srgbClr val="000000">
                    <a:alpha val="2595"/>
                  </a:srgbClr>
                </a:gs>
                <a:gs pos="57143">
                  <a:srgbClr val="000000">
                    <a:alpha val="1446"/>
                  </a:srgbClr>
                </a:gs>
                <a:gs pos="71429">
                  <a:srgbClr val="000000">
                    <a:alpha val="680"/>
                  </a:srgbClr>
                </a:gs>
                <a:gs pos="85714">
                  <a:srgbClr val="000000">
                    <a:alpha val="269"/>
                  </a:srgbClr>
                </a:gs>
                <a:gs pos="100000">
                  <a:srgbClr val="0000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8090500">
              <a:off x="186105" y="30785"/>
              <a:ext cx="656140" cy="188976"/>
            </a:xfrm>
            <a:prstGeom prst="ellipse">
              <a:avLst/>
            </a:prstGeom>
            <a:gradFill>
              <a:gsLst>
                <a:gs pos="0">
                  <a:srgbClr val="31353B">
                    <a:alpha val="3036"/>
                  </a:srgbClr>
                </a:gs>
                <a:gs pos="14286">
                  <a:srgbClr val="31353B">
                    <a:alpha val="2794"/>
                  </a:srgbClr>
                </a:gs>
                <a:gs pos="28571">
                  <a:srgbClr val="31353B">
                    <a:alpha val="2176"/>
                  </a:srgbClr>
                </a:gs>
                <a:gs pos="42857">
                  <a:srgbClr val="31353B">
                    <a:alpha val="1433"/>
                  </a:srgbClr>
                </a:gs>
                <a:gs pos="57143">
                  <a:srgbClr val="31353B">
                    <a:alpha val="797"/>
                  </a:srgbClr>
                </a:gs>
                <a:gs pos="71429">
                  <a:srgbClr val="31353B">
                    <a:alpha val="374"/>
                  </a:srgbClr>
                </a:gs>
                <a:gs pos="85714">
                  <a:srgbClr val="31353B">
                    <a:alpha val="148"/>
                  </a:srgbClr>
                </a:gs>
                <a:gs pos="100000">
                  <a:srgbClr val="31353B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5595675">
              <a:off x="-80841" y="2712499"/>
              <a:ext cx="449669" cy="83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4921599">
              <a:off x="2295286" y="238431"/>
              <a:ext cx="709566" cy="465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10205508">
              <a:off x="-164013" y="2717804"/>
              <a:ext cx="445678" cy="101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10764935">
              <a:off x="95109" y="804557"/>
              <a:ext cx="501250" cy="381587"/>
            </a:xfrm>
            <a:prstGeom prst="ellipse">
              <a:avLst/>
            </a:prstGeom>
            <a:gradFill>
              <a:gsLst>
                <a:gs pos="0">
                  <a:srgbClr val="414F4C">
                    <a:alpha val="10095"/>
                  </a:srgbClr>
                </a:gs>
                <a:gs pos="14286">
                  <a:srgbClr val="414F4C">
                    <a:alpha val="9318"/>
                  </a:srgbClr>
                </a:gs>
                <a:gs pos="28571">
                  <a:srgbClr val="414F4C">
                    <a:alpha val="7313"/>
                  </a:srgbClr>
                </a:gs>
                <a:gs pos="42857">
                  <a:srgbClr val="414F4C">
                    <a:alpha val="4859"/>
                  </a:srgbClr>
                </a:gs>
                <a:gs pos="57143">
                  <a:srgbClr val="414F4C">
                    <a:alpha val="2722"/>
                  </a:srgbClr>
                </a:gs>
                <a:gs pos="71429">
                  <a:srgbClr val="414F4C">
                    <a:alpha val="1284"/>
                  </a:srgbClr>
                </a:gs>
                <a:gs pos="85714">
                  <a:srgbClr val="414F4C">
                    <a:alpha val="510"/>
                  </a:srgbClr>
                </a:gs>
                <a:gs pos="100000">
                  <a:srgbClr val="414F4C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5981554">
              <a:off x="-58741" y="1451584"/>
              <a:ext cx="746584" cy="49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5999384">
              <a:off x="33032" y="1710927"/>
              <a:ext cx="492569" cy="49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289976">
              <a:off x="1493426" y="2866640"/>
              <a:ext cx="709870" cy="663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4925220">
              <a:off x="2775338" y="668507"/>
              <a:ext cx="726114" cy="48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6158686">
              <a:off x="1032901" y="2179878"/>
              <a:ext cx="507786" cy="40939"/>
            </a:xfrm>
            <a:prstGeom prst="ellipse">
              <a:avLst/>
            </a:prstGeom>
            <a:gradFill>
              <a:gsLst>
                <a:gs pos="0">
                  <a:srgbClr val="FFFFFF">
                    <a:alpha val="13685"/>
                  </a:srgbClr>
                </a:gs>
                <a:gs pos="14286">
                  <a:srgbClr val="FFFFFF">
                    <a:alpha val="12651"/>
                  </a:srgbClr>
                </a:gs>
                <a:gs pos="28571">
                  <a:srgbClr val="FFFFFF">
                    <a:alpha val="9970"/>
                  </a:srgbClr>
                </a:gs>
                <a:gs pos="42857">
                  <a:srgbClr val="FFFFFF">
                    <a:alpha val="6657"/>
                  </a:srgbClr>
                </a:gs>
                <a:gs pos="57143">
                  <a:srgbClr val="FFFFFF">
                    <a:alpha val="3745"/>
                  </a:srgbClr>
                </a:gs>
                <a:gs pos="71429">
                  <a:srgbClr val="FFFFFF">
                    <a:alpha val="1771"/>
                  </a:srgbClr>
                </a:gs>
                <a:gs pos="85714">
                  <a:srgbClr val="FFFFFF">
                    <a:alpha val="704"/>
                  </a:srgbClr>
                </a:gs>
                <a:gs pos="100000">
                  <a:srgbClr val="FF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5199102">
              <a:off x="1898064" y="1126574"/>
              <a:ext cx="775142" cy="52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4256594">
              <a:off x="2849285" y="2932867"/>
              <a:ext cx="794857" cy="93779"/>
            </a:xfrm>
            <a:prstGeom prst="ellipse">
              <a:avLst/>
            </a:prstGeom>
            <a:gradFill>
              <a:gsLst>
                <a:gs pos="0">
                  <a:srgbClr val="000000">
                    <a:alpha val="10007"/>
                  </a:srgbClr>
                </a:gs>
                <a:gs pos="14286">
                  <a:srgbClr val="000000">
                    <a:alpha val="9236"/>
                  </a:srgbClr>
                </a:gs>
                <a:gs pos="28571">
                  <a:srgbClr val="000000">
                    <a:alpha val="7248"/>
                  </a:srgbClr>
                </a:gs>
                <a:gs pos="42857">
                  <a:srgbClr val="000000">
                    <a:alpha val="4816"/>
                  </a:srgbClr>
                </a:gs>
                <a:gs pos="57143">
                  <a:srgbClr val="000000">
                    <a:alpha val="2698"/>
                  </a:srgbClr>
                </a:gs>
                <a:gs pos="71429">
                  <a:srgbClr val="000000">
                    <a:alpha val="1272"/>
                  </a:srgbClr>
                </a:gs>
                <a:gs pos="85714">
                  <a:srgbClr val="000000">
                    <a:alpha val="505"/>
                  </a:srgbClr>
                </a:gs>
                <a:gs pos="100000">
                  <a:srgbClr val="00000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7069820">
              <a:off x="1257083" y="2195291"/>
              <a:ext cx="682643" cy="544522"/>
            </a:xfrm>
            <a:prstGeom prst="ellipse">
              <a:avLst/>
            </a:prstGeom>
            <a:gradFill>
              <a:gsLst>
                <a:gs pos="0">
                  <a:srgbClr val="000000">
                    <a:alpha val="8335"/>
                  </a:srgbClr>
                </a:gs>
                <a:gs pos="14286">
                  <a:srgbClr val="000000">
                    <a:alpha val="7687"/>
                  </a:srgbClr>
                </a:gs>
                <a:gs pos="28571">
                  <a:srgbClr val="000000">
                    <a:alpha val="6022"/>
                  </a:srgbClr>
                </a:gs>
                <a:gs pos="42857">
                  <a:srgbClr val="000000">
                    <a:alpha val="3992"/>
                  </a:srgbClr>
                </a:gs>
                <a:gs pos="57143">
                  <a:srgbClr val="000000">
                    <a:alpha val="2232"/>
                  </a:srgbClr>
                </a:gs>
                <a:gs pos="71429">
                  <a:srgbClr val="000000">
                    <a:alpha val="1051"/>
                  </a:srgbClr>
                </a:gs>
                <a:gs pos="85714">
                  <a:srgbClr val="000000">
                    <a:alpha val="417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5572210">
              <a:off x="585285" y="3082969"/>
              <a:ext cx="799784" cy="82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5893626">
              <a:off x="-5543" y="395189"/>
              <a:ext cx="480791" cy="55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5197738">
              <a:off x="1766665" y="674172"/>
              <a:ext cx="538044" cy="50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5341791">
              <a:off x="1451146" y="617786"/>
              <a:ext cx="668759" cy="27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5114745">
              <a:off x="2355590" y="3063471"/>
              <a:ext cx="703662" cy="59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9538886">
              <a:off x="-228296" y="2367286"/>
              <a:ext cx="591040" cy="521023"/>
            </a:xfrm>
            <a:prstGeom prst="ellipse">
              <a:avLst/>
            </a:prstGeom>
            <a:gradFill>
              <a:gsLst>
                <a:gs pos="0">
                  <a:srgbClr val="000000">
                    <a:alpha val="4466"/>
                  </a:srgbClr>
                </a:gs>
                <a:gs pos="14286">
                  <a:srgbClr val="000000">
                    <a:alpha val="4112"/>
                  </a:srgbClr>
                </a:gs>
                <a:gs pos="28571">
                  <a:srgbClr val="000000">
                    <a:alpha val="3208"/>
                  </a:srgbClr>
                </a:gs>
                <a:gs pos="42857">
                  <a:srgbClr val="000000">
                    <a:alpha val="2116"/>
                  </a:srgbClr>
                </a:gs>
                <a:gs pos="57143">
                  <a:srgbClr val="000000">
                    <a:alpha val="1178"/>
                  </a:srgbClr>
                </a:gs>
                <a:gs pos="71429">
                  <a:srgbClr val="000000">
                    <a:alpha val="553"/>
                  </a:srgbClr>
                </a:gs>
                <a:gs pos="85714">
                  <a:srgbClr val="000000">
                    <a:alpha val="219"/>
                  </a:srgbClr>
                </a:gs>
                <a:gs pos="100000">
                  <a:srgbClr val="0000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5064913">
              <a:off x="2116569" y="1287767"/>
              <a:ext cx="849473" cy="56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10710870">
              <a:off x="2551117" y="298315"/>
              <a:ext cx="416458" cy="47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6105479">
              <a:off x="-328229" y="359748"/>
              <a:ext cx="683926" cy="54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4914062">
              <a:off x="2448057" y="200820"/>
              <a:ext cx="854892" cy="29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5965438">
              <a:off x="-149149" y="741895"/>
              <a:ext cx="656592" cy="59392"/>
            </a:xfrm>
            <a:prstGeom prst="ellipse">
              <a:avLst/>
            </a:prstGeom>
            <a:gradFill>
              <a:gsLst>
                <a:gs pos="0">
                  <a:srgbClr val="FFFFFF">
                    <a:alpha val="32822"/>
                  </a:srgbClr>
                </a:gs>
                <a:gs pos="14286">
                  <a:srgbClr val="FFFFFF">
                    <a:alpha val="30625"/>
                  </a:srgbClr>
                </a:gs>
                <a:gs pos="28571">
                  <a:srgbClr val="FFFFFF">
                    <a:alpha val="24716"/>
                  </a:srgbClr>
                </a:gs>
                <a:gs pos="42857">
                  <a:srgbClr val="FFFFFF">
                    <a:alpha val="16991"/>
                  </a:srgbClr>
                </a:gs>
                <a:gs pos="57143">
                  <a:srgbClr val="FFFFFF">
                    <a:alpha val="9804"/>
                  </a:srgbClr>
                </a:gs>
                <a:gs pos="71429">
                  <a:srgbClr val="FFFFFF">
                    <a:alpha val="4715"/>
                  </a:srgbClr>
                </a:gs>
                <a:gs pos="85714">
                  <a:srgbClr val="FFFFFF">
                    <a:alpha val="1892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5480087">
              <a:off x="526848" y="1518847"/>
              <a:ext cx="569741" cy="687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5926729">
              <a:off x="-274503" y="1339730"/>
              <a:ext cx="735361" cy="54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5209801">
              <a:off x="1979937" y="1763964"/>
              <a:ext cx="706841" cy="77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601098">
              <a:off x="1005270" y="699088"/>
              <a:ext cx="447617" cy="54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-10676700">
              <a:off x="2589001" y="610768"/>
              <a:ext cx="406606" cy="53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4827381">
              <a:off x="3053096" y="2348654"/>
              <a:ext cx="734248" cy="57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5335300">
              <a:off x="1265619" y="675136"/>
              <a:ext cx="599303" cy="61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4913700">
              <a:off x="2701584" y="1758531"/>
              <a:ext cx="744873" cy="59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4698122">
              <a:off x="2793786" y="3433646"/>
              <a:ext cx="474279" cy="69560"/>
            </a:xfrm>
            <a:prstGeom prst="ellipse">
              <a:avLst/>
            </a:prstGeom>
            <a:gradFill>
              <a:gsLst>
                <a:gs pos="0">
                  <a:srgbClr val="FFFFFF">
                    <a:alpha val="29278"/>
                  </a:srgbClr>
                </a:gs>
                <a:gs pos="14286">
                  <a:srgbClr val="FFFFFF">
                    <a:alpha val="27268"/>
                  </a:srgbClr>
                </a:gs>
                <a:gs pos="28571">
                  <a:srgbClr val="FFFFFF">
                    <a:alpha val="21902"/>
                  </a:srgbClr>
                </a:gs>
                <a:gs pos="42857">
                  <a:srgbClr val="FFFFFF">
                    <a:alpha val="14969"/>
                  </a:srgbClr>
                </a:gs>
                <a:gs pos="57143">
                  <a:srgbClr val="FFFFFF">
                    <a:alpha val="8593"/>
                  </a:srgbClr>
                </a:gs>
                <a:gs pos="71429">
                  <a:srgbClr val="FFFFFF">
                    <a:alpha val="4119"/>
                  </a:srgbClr>
                </a:gs>
                <a:gs pos="85714">
                  <a:srgbClr val="FFFFFF">
                    <a:alpha val="1649"/>
                  </a:srgbClr>
                </a:gs>
                <a:gs pos="100000">
                  <a:srgbClr val="FFFFFF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10648618">
              <a:off x="2739782" y="126438"/>
              <a:ext cx="388599" cy="64871"/>
            </a:xfrm>
            <a:prstGeom prst="ellipse">
              <a:avLst/>
            </a:prstGeom>
            <a:gradFill>
              <a:gsLst>
                <a:gs pos="0">
                  <a:srgbClr val="F6F2F8">
                    <a:alpha val="32968"/>
                  </a:srgbClr>
                </a:gs>
                <a:gs pos="14286">
                  <a:srgbClr val="F6F2F8">
                    <a:alpha val="30764"/>
                  </a:srgbClr>
                </a:gs>
                <a:gs pos="28571">
                  <a:srgbClr val="F6F2F8">
                    <a:alpha val="24833"/>
                  </a:srgbClr>
                </a:gs>
                <a:gs pos="42857">
                  <a:srgbClr val="F6F2F8">
                    <a:alpha val="17075"/>
                  </a:srgbClr>
                </a:gs>
                <a:gs pos="57143">
                  <a:srgbClr val="F6F2F8">
                    <a:alpha val="9855"/>
                  </a:srgbClr>
                </a:gs>
                <a:gs pos="71429">
                  <a:srgbClr val="F6F2F8">
                    <a:alpha val="4740"/>
                  </a:srgbClr>
                </a:gs>
                <a:gs pos="85714">
                  <a:srgbClr val="F6F2F8">
                    <a:alpha val="1902"/>
                  </a:srgbClr>
                </a:gs>
                <a:gs pos="100000">
                  <a:srgbClr val="F6F2F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5138444">
              <a:off x="2041688" y="3294133"/>
              <a:ext cx="868115" cy="353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7404770">
              <a:off x="2073078" y="2307441"/>
              <a:ext cx="455339" cy="324047"/>
            </a:xfrm>
            <a:prstGeom prst="ellipse">
              <a:avLst/>
            </a:prstGeom>
            <a:gradFill>
              <a:gsLst>
                <a:gs pos="0">
                  <a:srgbClr val="6B6C6D">
                    <a:alpha val="32266"/>
                  </a:srgbClr>
                </a:gs>
                <a:gs pos="14286">
                  <a:srgbClr val="6B6C6D">
                    <a:alpha val="30097"/>
                  </a:srgbClr>
                </a:gs>
                <a:gs pos="28571">
                  <a:srgbClr val="6B6C6D">
                    <a:alpha val="24272"/>
                  </a:srgbClr>
                </a:gs>
                <a:gs pos="42857">
                  <a:srgbClr val="6B6C6D">
                    <a:alpha val="16670"/>
                  </a:srgbClr>
                </a:gs>
                <a:gs pos="57143">
                  <a:srgbClr val="6B6C6D">
                    <a:alpha val="9611"/>
                  </a:srgbClr>
                </a:gs>
                <a:gs pos="71429">
                  <a:srgbClr val="6B6C6D">
                    <a:alpha val="4620"/>
                  </a:srgbClr>
                </a:gs>
                <a:gs pos="85714">
                  <a:srgbClr val="6B6C6D">
                    <a:alpha val="1853"/>
                  </a:srgbClr>
                </a:gs>
                <a:gs pos="100000">
                  <a:srgbClr val="6B6C6D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5249865">
              <a:off x="1492987" y="3149862"/>
              <a:ext cx="713676" cy="81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5639740">
              <a:off x="638645" y="2874845"/>
              <a:ext cx="722607" cy="692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5760077">
              <a:off x="-48426" y="3397668"/>
              <a:ext cx="916433" cy="35377"/>
            </a:xfrm>
            <a:prstGeom prst="ellipse">
              <a:avLst/>
            </a:prstGeom>
            <a:gradFill>
              <a:gsLst>
                <a:gs pos="0">
                  <a:srgbClr val="000000">
                    <a:alpha val="29100"/>
                  </a:srgbClr>
                </a:gs>
                <a:gs pos="14286">
                  <a:srgbClr val="000000">
                    <a:alpha val="27100"/>
                  </a:srgbClr>
                </a:gs>
                <a:gs pos="28571">
                  <a:srgbClr val="000000">
                    <a:alpha val="21762"/>
                  </a:srgbClr>
                </a:gs>
                <a:gs pos="42857">
                  <a:srgbClr val="000000">
                    <a:alpha val="14869"/>
                  </a:srgbClr>
                </a:gs>
                <a:gs pos="57143">
                  <a:srgbClr val="000000">
                    <a:alpha val="8534"/>
                  </a:srgbClr>
                </a:gs>
                <a:gs pos="71429">
                  <a:srgbClr val="000000">
                    <a:alpha val="4089"/>
                  </a:srgbClr>
                </a:gs>
                <a:gs pos="85714">
                  <a:srgbClr val="000000">
                    <a:alpha val="1637"/>
                  </a:srgbClr>
                </a:gs>
                <a:gs pos="100000">
                  <a:srgbClr val="00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6187404">
              <a:off x="1076909" y="564532"/>
              <a:ext cx="543572" cy="63564"/>
            </a:xfrm>
            <a:prstGeom prst="ellipse">
              <a:avLst/>
            </a:prstGeom>
            <a:gradFill>
              <a:gsLst>
                <a:gs pos="0">
                  <a:srgbClr val="E8E5E7">
                    <a:alpha val="7396"/>
                  </a:srgbClr>
                </a:gs>
                <a:gs pos="14286">
                  <a:srgbClr val="E8E5E7">
                    <a:alpha val="6819"/>
                  </a:srgbClr>
                </a:gs>
                <a:gs pos="28571">
                  <a:srgbClr val="E8E5E7">
                    <a:alpha val="5336"/>
                  </a:srgbClr>
                </a:gs>
                <a:gs pos="42857">
                  <a:srgbClr val="E8E5E7">
                    <a:alpha val="3533"/>
                  </a:srgbClr>
                </a:gs>
                <a:gs pos="57143">
                  <a:srgbClr val="E8E5E7">
                    <a:alpha val="1973"/>
                  </a:srgbClr>
                </a:gs>
                <a:gs pos="71429">
                  <a:srgbClr val="E8E5E7">
                    <a:alpha val="929"/>
                  </a:srgbClr>
                </a:gs>
                <a:gs pos="85714">
                  <a:srgbClr val="E8E5E7">
                    <a:alpha val="368"/>
                  </a:srgbClr>
                </a:gs>
                <a:gs pos="100000">
                  <a:srgbClr val="E8E5E7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10045033">
              <a:off x="3308403" y="2309257"/>
              <a:ext cx="141102" cy="92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5237640">
              <a:off x="1723105" y="21556"/>
              <a:ext cx="547303" cy="451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10526546">
              <a:off x="326457" y="3211045"/>
              <a:ext cx="483457" cy="84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064862">
              <a:off x="2164953" y="982300"/>
              <a:ext cx="703352" cy="70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5836782">
              <a:off x="-182019" y="2575928"/>
              <a:ext cx="705497" cy="65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10558280">
              <a:off x="1259300" y="2505224"/>
              <a:ext cx="164164" cy="81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10726007">
              <a:off x="2173364" y="891794"/>
              <a:ext cx="406350" cy="66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10605996">
              <a:off x="1932718" y="415611"/>
              <a:ext cx="353350" cy="60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10349896">
              <a:off x="2255045" y="2513614"/>
              <a:ext cx="550747" cy="982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10532015">
              <a:off x="240629" y="1258801"/>
              <a:ext cx="471057" cy="653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4877916">
              <a:off x="3131277" y="2690595"/>
              <a:ext cx="694507" cy="58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4896467">
              <a:off x="2568825" y="1213781"/>
              <a:ext cx="857894" cy="598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846616">
              <a:off x="-266916" y="1287453"/>
              <a:ext cx="712305" cy="42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5219322">
              <a:off x="1706133" y="415938"/>
              <a:ext cx="639484" cy="49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5122627">
              <a:off x="1968242" y="922645"/>
              <a:ext cx="628381" cy="67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5474606">
              <a:off x="1195215" y="1175166"/>
              <a:ext cx="742940" cy="61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5794030">
              <a:off x="153247" y="143005"/>
              <a:ext cx="660299" cy="44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10676895">
              <a:off x="1183366" y="3524655"/>
              <a:ext cx="465823" cy="111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5290702">
              <a:off x="2113037" y="2698631"/>
              <a:ext cx="581714" cy="90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10543551">
              <a:off x="568157" y="400585"/>
              <a:ext cx="435016" cy="55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4832039">
              <a:off x="2857804" y="874793"/>
              <a:ext cx="638258" cy="505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4643547">
              <a:off x="3242820" y="776826"/>
              <a:ext cx="740780" cy="609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5632896">
              <a:off x="338031" y="3399224"/>
              <a:ext cx="676484" cy="86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4517096">
              <a:off x="3164024" y="1023649"/>
              <a:ext cx="544042" cy="71231"/>
            </a:xfrm>
            <a:prstGeom prst="ellipse">
              <a:avLst/>
            </a:prstGeom>
            <a:gradFill>
              <a:gsLst>
                <a:gs pos="0">
                  <a:srgbClr val="FFFFFF">
                    <a:alpha val="19193"/>
                  </a:srgbClr>
                </a:gs>
                <a:gs pos="14286">
                  <a:srgbClr val="FFFFFF">
                    <a:alpha val="17788"/>
                  </a:srgbClr>
                </a:gs>
                <a:gs pos="28571">
                  <a:srgbClr val="FFFFFF">
                    <a:alpha val="14108"/>
                  </a:srgbClr>
                </a:gs>
                <a:gs pos="42857">
                  <a:srgbClr val="FFFFFF">
                    <a:alpha val="9494"/>
                  </a:srgbClr>
                </a:gs>
                <a:gs pos="57143">
                  <a:srgbClr val="FFFFFF">
                    <a:alpha val="5377"/>
                  </a:srgbClr>
                </a:gs>
                <a:gs pos="71429">
                  <a:srgbClr val="FFFFFF">
                    <a:alpha val="2554"/>
                  </a:srgbClr>
                </a:gs>
                <a:gs pos="85714">
                  <a:srgbClr val="FFFFFF">
                    <a:alpha val="1018"/>
                  </a:srgbClr>
                </a:gs>
                <a:gs pos="100000">
                  <a:srgbClr val="FFFF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4734900">
              <a:off x="3090179" y="1001594"/>
              <a:ext cx="659588" cy="38982"/>
            </a:xfrm>
            <a:prstGeom prst="ellipse">
              <a:avLst/>
            </a:prstGeom>
            <a:gradFill>
              <a:gsLst>
                <a:gs pos="0">
                  <a:srgbClr val="FFFFFF">
                    <a:alpha val="29164"/>
                  </a:srgbClr>
                </a:gs>
                <a:gs pos="14286">
                  <a:srgbClr val="FFFFFF">
                    <a:alpha val="27160"/>
                  </a:srgbClr>
                </a:gs>
                <a:gs pos="28571">
                  <a:srgbClr val="FFFFFF">
                    <a:alpha val="21813"/>
                  </a:srgbClr>
                </a:gs>
                <a:gs pos="42857">
                  <a:srgbClr val="FFFFFF">
                    <a:alpha val="14905"/>
                  </a:srgbClr>
                </a:gs>
                <a:gs pos="57143">
                  <a:srgbClr val="FFFFFF">
                    <a:alpha val="8555"/>
                  </a:srgbClr>
                </a:gs>
                <a:gs pos="71429">
                  <a:srgbClr val="FFFFFF">
                    <a:alpha val="4100"/>
                  </a:srgbClr>
                </a:gs>
                <a:gs pos="85714">
                  <a:srgbClr val="FFFFFF">
                    <a:alpha val="1642"/>
                  </a:srgbClr>
                </a:gs>
                <a:gs pos="100000">
                  <a:srgbClr val="FFFFFF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5847114">
              <a:off x="-132600" y="2897950"/>
              <a:ext cx="539078" cy="65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5358427">
              <a:off x="1260583" y="2399916"/>
              <a:ext cx="616246" cy="70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5672915">
              <a:off x="119524" y="1163481"/>
              <a:ext cx="455773" cy="62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10690984">
              <a:off x="478887" y="1057702"/>
              <a:ext cx="491313" cy="66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5504460">
              <a:off x="947987" y="1930310"/>
              <a:ext cx="720316" cy="60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454787">
              <a:off x="986780" y="1140281"/>
              <a:ext cx="682722" cy="59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5538530">
              <a:off x="831308" y="306374"/>
              <a:ext cx="586803" cy="701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761906">
              <a:off x="114423" y="2329629"/>
              <a:ext cx="734884" cy="78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5648851">
              <a:off x="1045222" y="341161"/>
              <a:ext cx="609023" cy="50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5279722">
              <a:off x="1411724" y="164353"/>
              <a:ext cx="744947" cy="54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388412">
              <a:off x="1756490" y="1079857"/>
              <a:ext cx="612615" cy="71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5085727">
              <a:off x="2131076" y="806104"/>
              <a:ext cx="729793" cy="56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5926713">
              <a:off x="-358418" y="228715"/>
              <a:ext cx="789151" cy="474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655429">
              <a:off x="481573" y="1486198"/>
              <a:ext cx="652273" cy="50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-10728544">
              <a:off x="949243" y="2232773"/>
              <a:ext cx="433533" cy="96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631722">
              <a:off x="507204" y="1268756"/>
              <a:ext cx="662321" cy="78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5009943">
              <a:off x="2735670" y="3566996"/>
              <a:ext cx="585352" cy="34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-10427846">
              <a:off x="439780" y="1827425"/>
              <a:ext cx="447555" cy="60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10616175">
              <a:off x="1017744" y="697434"/>
              <a:ext cx="431454" cy="53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5250606">
              <a:off x="1801723" y="2850852"/>
              <a:ext cx="665671" cy="49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4835253">
              <a:off x="2911898" y="267380"/>
              <a:ext cx="746890" cy="49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5330326">
              <a:off x="1753377" y="85813"/>
              <a:ext cx="506204" cy="35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22"/>
                  </a:srgbClr>
                </a:gs>
                <a:gs pos="14286">
                  <a:srgbClr val="FFFFFF">
                    <a:alpha val="30720"/>
                  </a:srgbClr>
                </a:gs>
                <a:gs pos="28571">
                  <a:srgbClr val="FFFFFF">
                    <a:alpha val="24796"/>
                  </a:srgbClr>
                </a:gs>
                <a:gs pos="42857">
                  <a:srgbClr val="FFFFFF">
                    <a:alpha val="17049"/>
                  </a:srgbClr>
                </a:gs>
                <a:gs pos="57143">
                  <a:srgbClr val="FFFFFF">
                    <a:alpha val="9839"/>
                  </a:srgbClr>
                </a:gs>
                <a:gs pos="71429">
                  <a:srgbClr val="FFFFFF">
                    <a:alpha val="4732"/>
                  </a:srgbClr>
                </a:gs>
                <a:gs pos="85714">
                  <a:srgbClr val="FFFFFF">
                    <a:alpha val="1899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4981975">
              <a:off x="2564281" y="917254"/>
              <a:ext cx="780639" cy="50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5472451">
              <a:off x="1501574" y="1832292"/>
              <a:ext cx="635245" cy="84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521399">
              <a:off x="1849026" y="2027619"/>
              <a:ext cx="491125" cy="693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10530333">
              <a:off x="811921" y="251192"/>
              <a:ext cx="421434" cy="539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-10736239">
              <a:off x="608379" y="2974859"/>
              <a:ext cx="509665" cy="116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5285303">
              <a:off x="1743668" y="2545148"/>
              <a:ext cx="724891" cy="44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4782273">
              <a:off x="3179380" y="3336901"/>
              <a:ext cx="821152" cy="64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10763422">
              <a:off x="2800761" y="2103281"/>
              <a:ext cx="443436" cy="672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4761664">
              <a:off x="3022322" y="760837"/>
              <a:ext cx="725785" cy="59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5749815">
              <a:off x="70125" y="2875420"/>
              <a:ext cx="721645" cy="80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5582943">
              <a:off x="309294" y="3515868"/>
              <a:ext cx="694178" cy="58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-10408027">
              <a:off x="1456154" y="2490730"/>
              <a:ext cx="131795" cy="107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10393392">
              <a:off x="2393014" y="712551"/>
              <a:ext cx="403349" cy="61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5763770">
              <a:off x="230672" y="306133"/>
              <a:ext cx="896813" cy="68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643553">
              <a:off x="565173" y="164078"/>
              <a:ext cx="687708" cy="52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10731536">
              <a:off x="1452459" y="79569"/>
              <a:ext cx="443553" cy="70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5841898">
              <a:off x="94445" y="873035"/>
              <a:ext cx="584368" cy="45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4845663">
              <a:off x="2475331" y="1169542"/>
              <a:ext cx="552961" cy="450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10321065">
              <a:off x="2764361" y="124923"/>
              <a:ext cx="387711" cy="575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10160288">
              <a:off x="934004" y="1405858"/>
              <a:ext cx="476197" cy="72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5128630">
              <a:off x="2410217" y="1432109"/>
              <a:ext cx="748981" cy="53610"/>
            </a:xfrm>
            <a:prstGeom prst="ellipse">
              <a:avLst/>
            </a:prstGeom>
            <a:gradFill>
              <a:gsLst>
                <a:gs pos="0">
                  <a:srgbClr val="FFFFFF">
                    <a:alpha val="31978"/>
                  </a:srgbClr>
                </a:gs>
                <a:gs pos="14286">
                  <a:srgbClr val="FFFFFF">
                    <a:alpha val="29824"/>
                  </a:srgbClr>
                </a:gs>
                <a:gs pos="28571">
                  <a:srgbClr val="FFFFFF">
                    <a:alpha val="24042"/>
                  </a:srgbClr>
                </a:gs>
                <a:gs pos="42857">
                  <a:srgbClr val="FFFFFF">
                    <a:alpha val="16504"/>
                  </a:srgbClr>
                </a:gs>
                <a:gs pos="57143">
                  <a:srgbClr val="FFFFFF">
                    <a:alpha val="9511"/>
                  </a:srgbClr>
                </a:gs>
                <a:gs pos="71429">
                  <a:srgbClr val="FFFFFF">
                    <a:alpha val="4571"/>
                  </a:srgbClr>
                </a:gs>
                <a:gs pos="85714">
                  <a:srgbClr val="FFFFFF">
                    <a:alpha val="1833"/>
                  </a:srgbClr>
                </a:gs>
                <a:gs pos="100000">
                  <a:srgbClr val="FFFF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4825206">
              <a:off x="3001131" y="3265612"/>
              <a:ext cx="591108" cy="60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5881379">
              <a:off x="148672" y="265468"/>
              <a:ext cx="627238" cy="57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5593007">
              <a:off x="656434" y="2483509"/>
              <a:ext cx="723216" cy="719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5462082">
              <a:off x="920497" y="2793455"/>
              <a:ext cx="726622" cy="68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5788959">
              <a:off x="-221106" y="3320748"/>
              <a:ext cx="611256" cy="75007"/>
            </a:xfrm>
            <a:prstGeom prst="ellipse">
              <a:avLst/>
            </a:prstGeom>
            <a:gradFill>
              <a:gsLst>
                <a:gs pos="0">
                  <a:srgbClr val="FFFFFF">
                    <a:alpha val="31740"/>
                  </a:srgbClr>
                </a:gs>
                <a:gs pos="14286">
                  <a:srgbClr val="FFFFFF">
                    <a:alpha val="29599"/>
                  </a:srgbClr>
                </a:gs>
                <a:gs pos="28571">
                  <a:srgbClr val="FFFFFF">
                    <a:alpha val="23853"/>
                  </a:srgbClr>
                </a:gs>
                <a:gs pos="42857">
                  <a:srgbClr val="FFFFFF">
                    <a:alpha val="16368"/>
                  </a:srgbClr>
                </a:gs>
                <a:gs pos="57143">
                  <a:srgbClr val="FFFFFF">
                    <a:alpha val="9429"/>
                  </a:srgbClr>
                </a:gs>
                <a:gs pos="71429">
                  <a:srgbClr val="FFFFFF">
                    <a:alpha val="4530"/>
                  </a:srgbClr>
                </a:gs>
                <a:gs pos="85714">
                  <a:srgbClr val="FFFFFF">
                    <a:alpha val="1817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829528">
              <a:off x="-143570" y="2458581"/>
              <a:ext cx="652378" cy="46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4801778">
              <a:off x="3016244" y="2103399"/>
              <a:ext cx="729389" cy="54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6078018">
              <a:off x="50377" y="3350278"/>
              <a:ext cx="639321" cy="93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10569635">
              <a:off x="824604" y="247648"/>
              <a:ext cx="329538" cy="584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5099539">
              <a:off x="2626204" y="2575177"/>
              <a:ext cx="606033" cy="746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5201333">
              <a:off x="1449775" y="529092"/>
              <a:ext cx="688681" cy="35167"/>
            </a:xfrm>
            <a:prstGeom prst="ellipse">
              <a:avLst/>
            </a:prstGeom>
            <a:gradFill>
              <a:gsLst>
                <a:gs pos="0">
                  <a:srgbClr val="C6C8C7">
                    <a:alpha val="32968"/>
                  </a:srgbClr>
                </a:gs>
                <a:gs pos="14286">
                  <a:srgbClr val="C6C8C7">
                    <a:alpha val="30764"/>
                  </a:srgbClr>
                </a:gs>
                <a:gs pos="28571">
                  <a:srgbClr val="C6C8C7">
                    <a:alpha val="24833"/>
                  </a:srgbClr>
                </a:gs>
                <a:gs pos="42857">
                  <a:srgbClr val="C6C8C7">
                    <a:alpha val="17075"/>
                  </a:srgbClr>
                </a:gs>
                <a:gs pos="57143">
                  <a:srgbClr val="C6C8C7">
                    <a:alpha val="9855"/>
                  </a:srgbClr>
                </a:gs>
                <a:gs pos="71429">
                  <a:srgbClr val="C6C8C7">
                    <a:alpha val="4740"/>
                  </a:srgbClr>
                </a:gs>
                <a:gs pos="85714">
                  <a:srgbClr val="C6C8C7">
                    <a:alpha val="1902"/>
                  </a:srgbClr>
                </a:gs>
                <a:gs pos="100000">
                  <a:srgbClr val="C6C8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9793435">
              <a:off x="834805" y="-1261"/>
              <a:ext cx="126649" cy="55854"/>
            </a:xfrm>
            <a:prstGeom prst="ellipse">
              <a:avLst/>
            </a:prstGeom>
            <a:gradFill>
              <a:gsLst>
                <a:gs pos="0">
                  <a:srgbClr val="FFFFFF">
                    <a:alpha val="28699"/>
                  </a:srgbClr>
                </a:gs>
                <a:gs pos="14286">
                  <a:srgbClr val="FFFFFF">
                    <a:alpha val="26721"/>
                  </a:srgbClr>
                </a:gs>
                <a:gs pos="28571">
                  <a:srgbClr val="FFFFFF">
                    <a:alpha val="21447"/>
                  </a:srgbClr>
                </a:gs>
                <a:gs pos="42857">
                  <a:srgbClr val="FFFFFF">
                    <a:alpha val="14644"/>
                  </a:srgbClr>
                </a:gs>
                <a:gs pos="57143">
                  <a:srgbClr val="FFFFFF">
                    <a:alpha val="8400"/>
                  </a:srgbClr>
                </a:gs>
                <a:gs pos="71429">
                  <a:srgbClr val="FFFFFF">
                    <a:alpha val="4024"/>
                  </a:srgbClr>
                </a:gs>
                <a:gs pos="85714">
                  <a:srgbClr val="FFFFFF">
                    <a:alpha val="1611"/>
                  </a:srgbClr>
                </a:gs>
                <a:gs pos="100000">
                  <a:srgbClr val="FFFFFF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5770822">
              <a:off x="550139" y="925687"/>
              <a:ext cx="614039" cy="48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5192775">
              <a:off x="2004725" y="2118020"/>
              <a:ext cx="709607" cy="71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10774558">
              <a:off x="1228240" y="2508410"/>
              <a:ext cx="380939" cy="48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4910160">
              <a:off x="2773757" y="2271214"/>
              <a:ext cx="750137" cy="65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10677784">
              <a:off x="1048964" y="74568"/>
              <a:ext cx="400099" cy="54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767732">
              <a:off x="81773" y="865376"/>
              <a:ext cx="631498" cy="329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10755445">
              <a:off x="2231115" y="1631186"/>
              <a:ext cx="445151" cy="81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5878325">
              <a:off x="-127618" y="2207659"/>
              <a:ext cx="679529" cy="35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10769894">
              <a:off x="23457" y="2997541"/>
              <a:ext cx="496051" cy="122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10514117">
              <a:off x="284742" y="1260643"/>
              <a:ext cx="419176" cy="74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5113094">
              <a:off x="1935653" y="497726"/>
              <a:ext cx="617765" cy="63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-10711984">
              <a:off x="1474979" y="1060806"/>
              <a:ext cx="399375" cy="66577"/>
            </a:xfrm>
            <a:prstGeom prst="ellipse">
              <a:avLst/>
            </a:prstGeom>
            <a:gradFill>
              <a:gsLst>
                <a:gs pos="0">
                  <a:srgbClr val="FFFFFF">
                    <a:alpha val="32080"/>
                  </a:srgbClr>
                </a:gs>
                <a:gs pos="14286">
                  <a:srgbClr val="FFFFFF">
                    <a:alpha val="29921"/>
                  </a:srgbClr>
                </a:gs>
                <a:gs pos="28571">
                  <a:srgbClr val="FFFFFF">
                    <a:alpha val="24123"/>
                  </a:srgbClr>
                </a:gs>
                <a:gs pos="42857">
                  <a:srgbClr val="FFFFFF">
                    <a:alpha val="16563"/>
                  </a:srgbClr>
                </a:gs>
                <a:gs pos="57143">
                  <a:srgbClr val="FFFFFF">
                    <a:alpha val="9546"/>
                  </a:srgbClr>
                </a:gs>
                <a:gs pos="71429">
                  <a:srgbClr val="FFFFFF">
                    <a:alpha val="4588"/>
                  </a:srgbClr>
                </a:gs>
                <a:gs pos="85714">
                  <a:srgbClr val="FFFFFF">
                    <a:alpha val="1840"/>
                  </a:srgbClr>
                </a:gs>
                <a:gs pos="100000">
                  <a:srgbClr val="FFFFFF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4992603">
              <a:off x="2893291" y="2924102"/>
              <a:ext cx="703655" cy="72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10642739">
              <a:off x="1921649" y="1069362"/>
              <a:ext cx="508303" cy="78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779967">
              <a:off x="-266856" y="3476905"/>
              <a:ext cx="655701" cy="57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5702734">
              <a:off x="1025" y="1043999"/>
              <a:ext cx="739368" cy="55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10668102">
              <a:off x="3301622" y="752570"/>
              <a:ext cx="382007" cy="57011"/>
            </a:xfrm>
            <a:prstGeom prst="ellipse">
              <a:avLst/>
            </a:prstGeom>
            <a:gradFill>
              <a:gsLst>
                <a:gs pos="0">
                  <a:srgbClr val="FFFFFF">
                    <a:alpha val="32689"/>
                  </a:srgbClr>
                </a:gs>
                <a:gs pos="14286">
                  <a:srgbClr val="FFFFFF">
                    <a:alpha val="30499"/>
                  </a:srgbClr>
                </a:gs>
                <a:gs pos="28571">
                  <a:srgbClr val="FFFFFF">
                    <a:alpha val="24610"/>
                  </a:srgbClr>
                </a:gs>
                <a:gs pos="42857">
                  <a:srgbClr val="FFFFFF">
                    <a:alpha val="16914"/>
                  </a:srgbClr>
                </a:gs>
                <a:gs pos="57143">
                  <a:srgbClr val="FFFFFF">
                    <a:alpha val="9758"/>
                  </a:srgbClr>
                </a:gs>
                <a:gs pos="71429">
                  <a:srgbClr val="FFFFFF">
                    <a:alpha val="4692"/>
                  </a:srgbClr>
                </a:gs>
                <a:gs pos="85714">
                  <a:srgbClr val="FFFFFF">
                    <a:alpha val="1883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5168311">
              <a:off x="1479064" y="874090"/>
              <a:ext cx="647685" cy="69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4916289">
              <a:off x="2447377" y="1983282"/>
              <a:ext cx="857221" cy="26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10777343">
              <a:off x="2343902" y="3542158"/>
              <a:ext cx="526398" cy="99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10276130">
              <a:off x="1442515" y="2726445"/>
              <a:ext cx="500269" cy="96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4967418">
              <a:off x="2519523" y="2370146"/>
              <a:ext cx="740930" cy="34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865577">
              <a:off x="-16118" y="1305582"/>
              <a:ext cx="690371" cy="31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4851280">
              <a:off x="2108129" y="3149025"/>
              <a:ext cx="663526" cy="85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9750968">
              <a:off x="-68573" y="97795"/>
              <a:ext cx="158794" cy="63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5793158">
              <a:off x="378795" y="2448949"/>
              <a:ext cx="718766" cy="585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5298741">
              <a:off x="1543057" y="453946"/>
              <a:ext cx="472372" cy="39394"/>
            </a:xfrm>
            <a:prstGeom prst="ellipse">
              <a:avLst/>
            </a:prstGeom>
            <a:gradFill>
              <a:gsLst>
                <a:gs pos="0">
                  <a:srgbClr val="FFFFFF">
                    <a:alpha val="28577"/>
                  </a:srgbClr>
                </a:gs>
                <a:gs pos="14286">
                  <a:srgbClr val="FFFFFF">
                    <a:alpha val="26606"/>
                  </a:srgbClr>
                </a:gs>
                <a:gs pos="28571">
                  <a:srgbClr val="FFFFFF">
                    <a:alpha val="21351"/>
                  </a:srgbClr>
                </a:gs>
                <a:gs pos="42857">
                  <a:srgbClr val="FFFFFF">
                    <a:alpha val="14576"/>
                  </a:srgbClr>
                </a:gs>
                <a:gs pos="57143">
                  <a:srgbClr val="FFFFFF">
                    <a:alpha val="8359"/>
                  </a:srgbClr>
                </a:gs>
                <a:gs pos="71429">
                  <a:srgbClr val="FFFFFF">
                    <a:alpha val="4004"/>
                  </a:srgbClr>
                </a:gs>
                <a:gs pos="85714">
                  <a:srgbClr val="FFFFFF">
                    <a:alpha val="1603"/>
                  </a:srgbClr>
                </a:gs>
                <a:gs pos="100000">
                  <a:srgbClr val="FFFFFF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5178753">
              <a:off x="1732482" y="1807007"/>
              <a:ext cx="717272" cy="535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10432372">
              <a:off x="3341268" y="2552590"/>
              <a:ext cx="483730" cy="84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5108326">
              <a:off x="1747063" y="600727"/>
              <a:ext cx="581923" cy="44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5744442">
              <a:off x="472429" y="2018254"/>
              <a:ext cx="630855" cy="44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240190">
              <a:off x="1474429" y="1254963"/>
              <a:ext cx="679894" cy="69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10504775">
              <a:off x="2059672" y="3251427"/>
              <a:ext cx="524102" cy="99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864389">
              <a:off x="930911" y="1415628"/>
              <a:ext cx="628198" cy="292283"/>
            </a:xfrm>
            <a:prstGeom prst="ellipse">
              <a:avLst/>
            </a:prstGeom>
            <a:gradFill>
              <a:gsLst>
                <a:gs pos="0">
                  <a:srgbClr val="000000">
                    <a:alpha val="8217"/>
                  </a:srgbClr>
                </a:gs>
                <a:gs pos="14286">
                  <a:srgbClr val="000000">
                    <a:alpha val="7578"/>
                  </a:srgbClr>
                </a:gs>
                <a:gs pos="28571">
                  <a:srgbClr val="000000">
                    <a:alpha val="5936"/>
                  </a:srgbClr>
                </a:gs>
                <a:gs pos="42857">
                  <a:srgbClr val="000000">
                    <a:alpha val="3934"/>
                  </a:srgbClr>
                </a:gs>
                <a:gs pos="57143">
                  <a:srgbClr val="000000">
                    <a:alpha val="2199"/>
                  </a:srgbClr>
                </a:gs>
                <a:gs pos="71429">
                  <a:srgbClr val="000000">
                    <a:alpha val="1036"/>
                  </a:srgbClr>
                </a:gs>
                <a:gs pos="85714">
                  <a:srgbClr val="000000">
                    <a:alpha val="411"/>
                  </a:srgbClr>
                </a:gs>
                <a:gs pos="100000">
                  <a:srgbClr val="000000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5148070">
              <a:off x="2004023" y="2208274"/>
              <a:ext cx="717162" cy="642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5165544">
              <a:off x="1680098" y="196822"/>
              <a:ext cx="647705" cy="56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5234925">
              <a:off x="1554325" y="1152545"/>
              <a:ext cx="560882" cy="36098"/>
            </a:xfrm>
            <a:prstGeom prst="ellipse">
              <a:avLst/>
            </a:prstGeom>
            <a:gradFill>
              <a:gsLst>
                <a:gs pos="0">
                  <a:srgbClr val="000000">
                    <a:alpha val="30939"/>
                  </a:srgbClr>
                </a:gs>
                <a:gs pos="14286">
                  <a:srgbClr val="000000">
                    <a:alpha val="28840"/>
                  </a:srgbClr>
                </a:gs>
                <a:gs pos="28571">
                  <a:srgbClr val="000000">
                    <a:alpha val="23216"/>
                  </a:srgbClr>
                </a:gs>
                <a:gs pos="42857">
                  <a:srgbClr val="000000">
                    <a:alpha val="15910"/>
                  </a:srgbClr>
                </a:gs>
                <a:gs pos="57143">
                  <a:srgbClr val="000000">
                    <a:alpha val="9155"/>
                  </a:srgbClr>
                </a:gs>
                <a:gs pos="71429">
                  <a:srgbClr val="000000">
                    <a:alpha val="4395"/>
                  </a:srgbClr>
                </a:gs>
                <a:gs pos="85714">
                  <a:srgbClr val="000000">
                    <a:alpha val="1762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5402864">
              <a:off x="1216344" y="2837051"/>
              <a:ext cx="704461" cy="689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521121">
              <a:off x="840014" y="51248"/>
              <a:ext cx="581296" cy="31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4955191">
              <a:off x="2433518" y="1077758"/>
              <a:ext cx="633872" cy="44077"/>
            </a:xfrm>
            <a:prstGeom prst="ellipse">
              <a:avLst/>
            </a:prstGeom>
            <a:gradFill>
              <a:gsLst>
                <a:gs pos="0">
                  <a:srgbClr val="FFFFFF">
                    <a:alpha val="31399"/>
                  </a:srgbClr>
                </a:gs>
                <a:gs pos="14286">
                  <a:srgbClr val="FFFFFF">
                    <a:alpha val="29275"/>
                  </a:srgbClr>
                </a:gs>
                <a:gs pos="28571">
                  <a:srgbClr val="FFFFFF">
                    <a:alpha val="23581"/>
                  </a:srgbClr>
                </a:gs>
                <a:gs pos="42857">
                  <a:srgbClr val="FFFFFF">
                    <a:alpha val="16172"/>
                  </a:srgbClr>
                </a:gs>
                <a:gs pos="57143">
                  <a:srgbClr val="FFFFFF">
                    <a:alpha val="9312"/>
                  </a:srgbClr>
                </a:gs>
                <a:gs pos="71429">
                  <a:srgbClr val="FFFFFF">
                    <a:alpha val="4472"/>
                  </a:srgbClr>
                </a:gs>
                <a:gs pos="85714">
                  <a:srgbClr val="FFFFFF">
                    <a:alpha val="1793"/>
                  </a:srgbClr>
                </a:gs>
                <a:gs pos="100000">
                  <a:srgbClr val="FFFFF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289831">
              <a:off x="1715655" y="1920393"/>
              <a:ext cx="753520" cy="56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10608697">
              <a:off x="1221842" y="1636569"/>
              <a:ext cx="455714" cy="76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10570472">
              <a:off x="3214354" y="1664520"/>
              <a:ext cx="440960" cy="86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6433482">
              <a:off x="-276062" y="221445"/>
              <a:ext cx="726824" cy="34789"/>
            </a:xfrm>
            <a:prstGeom prst="ellipse">
              <a:avLst/>
            </a:prstGeom>
            <a:gradFill>
              <a:gsLst>
                <a:gs pos="0">
                  <a:srgbClr val="000000">
                    <a:alpha val="4693"/>
                  </a:srgbClr>
                </a:gs>
                <a:gs pos="14286">
                  <a:srgbClr val="000000">
                    <a:alpha val="4322"/>
                  </a:srgbClr>
                </a:gs>
                <a:gs pos="28571">
                  <a:srgbClr val="000000">
                    <a:alpha val="3372"/>
                  </a:srgbClr>
                </a:gs>
                <a:gs pos="42857">
                  <a:srgbClr val="000000">
                    <a:alpha val="2225"/>
                  </a:srgbClr>
                </a:gs>
                <a:gs pos="57143">
                  <a:srgbClr val="000000">
                    <a:alpha val="1239"/>
                  </a:srgbClr>
                </a:gs>
                <a:gs pos="71429">
                  <a:srgbClr val="000000">
                    <a:alpha val="582"/>
                  </a:srgbClr>
                </a:gs>
                <a:gs pos="85714">
                  <a:srgbClr val="000000">
                    <a:alpha val="231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5625918">
              <a:off x="504412" y="486539"/>
              <a:ext cx="762815" cy="59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4830923">
              <a:off x="3131288" y="2781779"/>
              <a:ext cx="773616" cy="28102"/>
            </a:xfrm>
            <a:prstGeom prst="ellipse">
              <a:avLst/>
            </a:prstGeom>
            <a:gradFill>
              <a:gsLst>
                <a:gs pos="0">
                  <a:srgbClr val="000000">
                    <a:alpha val="31425"/>
                  </a:srgbClr>
                </a:gs>
                <a:gs pos="14286">
                  <a:srgbClr val="000000">
                    <a:alpha val="29301"/>
                  </a:srgbClr>
                </a:gs>
                <a:gs pos="28571">
                  <a:srgbClr val="000000">
                    <a:alpha val="23602"/>
                  </a:srgbClr>
                </a:gs>
                <a:gs pos="42857">
                  <a:srgbClr val="000000">
                    <a:alpha val="16187"/>
                  </a:srgbClr>
                </a:gs>
                <a:gs pos="57143">
                  <a:srgbClr val="000000">
                    <a:alpha val="9321"/>
                  </a:srgbClr>
                </a:gs>
                <a:gs pos="71429">
                  <a:srgbClr val="000000">
                    <a:alpha val="4477"/>
                  </a:srgbClr>
                </a:gs>
                <a:gs pos="85714">
                  <a:srgbClr val="000000">
                    <a:alpha val="1795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5900526">
              <a:off x="-215132" y="1094433"/>
              <a:ext cx="671420" cy="53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392255">
              <a:off x="1504117" y="1504318"/>
              <a:ext cx="682684" cy="32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4904847">
              <a:off x="2772199" y="147249"/>
              <a:ext cx="602239" cy="29660"/>
            </a:xfrm>
            <a:prstGeom prst="ellipse">
              <a:avLst/>
            </a:prstGeom>
            <a:gradFill>
              <a:gsLst>
                <a:gs pos="0">
                  <a:srgbClr val="000000">
                    <a:alpha val="25196"/>
                  </a:srgbClr>
                </a:gs>
                <a:gs pos="14286">
                  <a:srgbClr val="000000">
                    <a:alpha val="23419"/>
                  </a:srgbClr>
                </a:gs>
                <a:gs pos="28571">
                  <a:srgbClr val="000000">
                    <a:alpha val="18712"/>
                  </a:srgbClr>
                </a:gs>
                <a:gs pos="42857">
                  <a:srgbClr val="000000">
                    <a:alpha val="12706"/>
                  </a:srgbClr>
                </a:gs>
                <a:gs pos="57143">
                  <a:srgbClr val="000000">
                    <a:alpha val="7253"/>
                  </a:srgbClr>
                </a:gs>
                <a:gs pos="71429">
                  <a:srgbClr val="000000">
                    <a:alpha val="3463"/>
                  </a:srgbClr>
                </a:gs>
                <a:gs pos="85714">
                  <a:srgbClr val="000000">
                    <a:alpha val="1384"/>
                  </a:srgbClr>
                </a:gs>
                <a:gs pos="100000">
                  <a:srgbClr val="0000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10514163">
              <a:off x="947906" y="2231732"/>
              <a:ext cx="444775" cy="958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5612145">
              <a:off x="453725" y="1781081"/>
              <a:ext cx="670758" cy="61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10509931">
              <a:off x="1212407" y="552711"/>
              <a:ext cx="451834" cy="591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874193">
              <a:off x="-133762" y="300890"/>
              <a:ext cx="806745" cy="27069"/>
            </a:xfrm>
            <a:prstGeom prst="ellipse">
              <a:avLst/>
            </a:prstGeom>
            <a:gradFill>
              <a:gsLst>
                <a:gs pos="0">
                  <a:srgbClr val="000000">
                    <a:alpha val="21313"/>
                  </a:srgbClr>
                </a:gs>
                <a:gs pos="14286">
                  <a:srgbClr val="000000">
                    <a:alpha val="19773"/>
                  </a:srgbClr>
                </a:gs>
                <a:gs pos="28571">
                  <a:srgbClr val="000000">
                    <a:alpha val="15723"/>
                  </a:srgbClr>
                </a:gs>
                <a:gs pos="42857">
                  <a:srgbClr val="000000">
                    <a:alpha val="10613"/>
                  </a:srgbClr>
                </a:gs>
                <a:gs pos="57143">
                  <a:srgbClr val="000000">
                    <a:alpha val="6028"/>
                  </a:srgbClr>
                </a:gs>
                <a:gs pos="71429">
                  <a:srgbClr val="000000">
                    <a:alpha val="2868"/>
                  </a:srgbClr>
                </a:gs>
                <a:gs pos="85714">
                  <a:srgbClr val="000000">
                    <a:alpha val="1144"/>
                  </a:srgbClr>
                </a:gs>
                <a:gs pos="100000">
                  <a:srgbClr val="000000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10671988">
              <a:off x="3033354" y="2323519"/>
              <a:ext cx="462046" cy="797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10759249">
              <a:off x="1178642" y="1687830"/>
              <a:ext cx="488900" cy="32419"/>
            </a:xfrm>
            <a:prstGeom prst="ellipse">
              <a:avLst/>
            </a:prstGeom>
            <a:gradFill>
              <a:gsLst>
                <a:gs pos="0">
                  <a:srgbClr val="000000">
                    <a:alpha val="9944"/>
                  </a:srgbClr>
                </a:gs>
                <a:gs pos="14286">
                  <a:srgbClr val="000000">
                    <a:alpha val="9178"/>
                  </a:srgbClr>
                </a:gs>
                <a:gs pos="28571">
                  <a:srgbClr val="000000">
                    <a:alpha val="7202"/>
                  </a:srgbClr>
                </a:gs>
                <a:gs pos="42857">
                  <a:srgbClr val="000000">
                    <a:alpha val="4785"/>
                  </a:srgbClr>
                </a:gs>
                <a:gs pos="57143">
                  <a:srgbClr val="000000">
                    <a:alpha val="2680"/>
                  </a:srgbClr>
                </a:gs>
                <a:gs pos="71429">
                  <a:srgbClr val="000000">
                    <a:alpha val="1264"/>
                  </a:srgbClr>
                </a:gs>
                <a:gs pos="85714">
                  <a:srgbClr val="000000">
                    <a:alpha val="502"/>
                  </a:srgbClr>
                </a:gs>
                <a:gs pos="100000">
                  <a:srgbClr val="0000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5058616">
              <a:off x="2224519" y="2750341"/>
              <a:ext cx="908858" cy="70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976477">
              <a:off x="-289695" y="122496"/>
              <a:ext cx="738775" cy="27426"/>
            </a:xfrm>
            <a:prstGeom prst="ellipse">
              <a:avLst/>
            </a:prstGeom>
            <a:gradFill>
              <a:gsLst>
                <a:gs pos="0">
                  <a:srgbClr val="000000">
                    <a:alpha val="20307"/>
                  </a:srgbClr>
                </a:gs>
                <a:gs pos="14286">
                  <a:srgbClr val="000000">
                    <a:alpha val="18830"/>
                  </a:srgbClr>
                </a:gs>
                <a:gs pos="28571">
                  <a:srgbClr val="000000">
                    <a:alpha val="14955"/>
                  </a:srgbClr>
                </a:gs>
                <a:gs pos="42857">
                  <a:srgbClr val="000000">
                    <a:alpha val="10080"/>
                  </a:srgbClr>
                </a:gs>
                <a:gs pos="57143">
                  <a:srgbClr val="000000">
                    <a:alpha val="5717"/>
                  </a:srgbClr>
                </a:gs>
                <a:gs pos="71429">
                  <a:srgbClr val="000000">
                    <a:alpha val="2718"/>
                  </a:srgbClr>
                </a:gs>
                <a:gs pos="85714">
                  <a:srgbClr val="000000">
                    <a:alpha val="1084"/>
                  </a:srgbClr>
                </a:gs>
                <a:gs pos="100000">
                  <a:srgbClr val="00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9992518">
              <a:off x="1191491" y="1384182"/>
              <a:ext cx="173280" cy="93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6978152">
              <a:off x="233616" y="516131"/>
              <a:ext cx="639722" cy="166380"/>
            </a:xfrm>
            <a:prstGeom prst="ellipse">
              <a:avLst/>
            </a:prstGeom>
            <a:gradFill>
              <a:gsLst>
                <a:gs pos="0">
                  <a:srgbClr val="000000">
                    <a:alpha val="4536"/>
                  </a:srgbClr>
                </a:gs>
                <a:gs pos="14286">
                  <a:srgbClr val="000000">
                    <a:alpha val="4177"/>
                  </a:srgbClr>
                </a:gs>
                <a:gs pos="28571">
                  <a:srgbClr val="000000">
                    <a:alpha val="3258"/>
                  </a:srgbClr>
                </a:gs>
                <a:gs pos="42857">
                  <a:srgbClr val="000000">
                    <a:alpha val="2149"/>
                  </a:srgbClr>
                </a:gs>
                <a:gs pos="57143">
                  <a:srgbClr val="000000">
                    <a:alpha val="1197"/>
                  </a:srgbClr>
                </a:gs>
                <a:gs pos="71429">
                  <a:srgbClr val="000000">
                    <a:alpha val="562"/>
                  </a:srgbClr>
                </a:gs>
                <a:gs pos="85714">
                  <a:srgbClr val="000000">
                    <a:alpha val="223"/>
                  </a:srgbClr>
                </a:gs>
                <a:gs pos="100000">
                  <a:srgbClr val="0000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4576796">
              <a:off x="3238694" y="62973"/>
              <a:ext cx="424833" cy="47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4976658">
              <a:off x="2722440" y="3554172"/>
              <a:ext cx="689870" cy="32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4985972">
              <a:off x="2707290" y="3215163"/>
              <a:ext cx="579023" cy="55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5730896">
              <a:off x="958753" y="3140393"/>
              <a:ext cx="743235" cy="165342"/>
            </a:xfrm>
            <a:prstGeom prst="ellipse">
              <a:avLst/>
            </a:prstGeom>
            <a:gradFill>
              <a:gsLst>
                <a:gs pos="0">
                  <a:srgbClr val="000000">
                    <a:alpha val="21698"/>
                  </a:srgbClr>
                </a:gs>
                <a:gs pos="14286">
                  <a:srgbClr val="000000">
                    <a:alpha val="20134"/>
                  </a:srgbClr>
                </a:gs>
                <a:gs pos="28571">
                  <a:srgbClr val="000000">
                    <a:alpha val="16017"/>
                  </a:srgbClr>
                </a:gs>
                <a:gs pos="42857">
                  <a:srgbClr val="000000">
                    <a:alpha val="10818"/>
                  </a:srgbClr>
                </a:gs>
                <a:gs pos="57143">
                  <a:srgbClr val="000000">
                    <a:alpha val="6147"/>
                  </a:srgbClr>
                </a:gs>
                <a:gs pos="71429">
                  <a:srgbClr val="000000">
                    <a:alpha val="2926"/>
                  </a:srgbClr>
                </a:gs>
                <a:gs pos="85714">
                  <a:srgbClr val="000000">
                    <a:alpha val="1167"/>
                  </a:srgbClr>
                </a:gs>
                <a:gs pos="100000">
                  <a:srgbClr val="0000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5040413">
              <a:off x="2642822" y="2986919"/>
              <a:ext cx="660956" cy="740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5555091">
              <a:off x="1005031" y="48683"/>
              <a:ext cx="692890" cy="50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9616013">
              <a:off x="1200467" y="2532955"/>
              <a:ext cx="411283" cy="189582"/>
            </a:xfrm>
            <a:prstGeom prst="ellipse">
              <a:avLst/>
            </a:prstGeom>
            <a:gradFill>
              <a:gsLst>
                <a:gs pos="0">
                  <a:srgbClr val="000000">
                    <a:alpha val="4829"/>
                  </a:srgbClr>
                </a:gs>
                <a:gs pos="14286">
                  <a:srgbClr val="000000">
                    <a:alpha val="4447"/>
                  </a:srgbClr>
                </a:gs>
                <a:gs pos="28571">
                  <a:srgbClr val="000000">
                    <a:alpha val="3470"/>
                  </a:srgbClr>
                </a:gs>
                <a:gs pos="42857">
                  <a:srgbClr val="000000">
                    <a:alpha val="2290"/>
                  </a:srgbClr>
                </a:gs>
                <a:gs pos="57143">
                  <a:srgbClr val="000000">
                    <a:alpha val="1275"/>
                  </a:srgbClr>
                </a:gs>
                <a:gs pos="71429">
                  <a:srgbClr val="000000">
                    <a:alpha val="599"/>
                  </a:srgbClr>
                </a:gs>
                <a:gs pos="85714">
                  <a:srgbClr val="000000">
                    <a:alpha val="237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637438">
              <a:off x="352699" y="2629841"/>
              <a:ext cx="820045" cy="339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933466">
              <a:off x="-46304" y="1602761"/>
              <a:ext cx="687046" cy="58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5801440">
              <a:off x="55398" y="2913888"/>
              <a:ext cx="711020" cy="42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5013474">
              <a:off x="2290835" y="548149"/>
              <a:ext cx="788562" cy="624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10767307">
              <a:off x="2598482" y="335732"/>
              <a:ext cx="280973" cy="21439"/>
            </a:xfrm>
            <a:prstGeom prst="ellipse">
              <a:avLst/>
            </a:prstGeom>
            <a:gradFill>
              <a:gsLst>
                <a:gs pos="0">
                  <a:srgbClr val="000000">
                    <a:alpha val="19134"/>
                  </a:srgbClr>
                </a:gs>
                <a:gs pos="14286">
                  <a:srgbClr val="000000">
                    <a:alpha val="17733"/>
                  </a:srgbClr>
                </a:gs>
                <a:gs pos="28571">
                  <a:srgbClr val="000000">
                    <a:alpha val="14064"/>
                  </a:srgbClr>
                </a:gs>
                <a:gs pos="42857">
                  <a:srgbClr val="000000">
                    <a:alpha val="9463"/>
                  </a:srgbClr>
                </a:gs>
                <a:gs pos="57143">
                  <a:srgbClr val="000000">
                    <a:alpha val="5360"/>
                  </a:srgbClr>
                </a:gs>
                <a:gs pos="71429">
                  <a:srgbClr val="000000">
                    <a:alpha val="2546"/>
                  </a:srgbClr>
                </a:gs>
                <a:gs pos="85714">
                  <a:srgbClr val="000000">
                    <a:alpha val="1014"/>
                  </a:srgbClr>
                </a:gs>
                <a:gs pos="100000">
                  <a:srgbClr val="00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10727826">
              <a:off x="2070325" y="413866"/>
              <a:ext cx="241587" cy="582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10784559">
              <a:off x="1232296" y="2566206"/>
              <a:ext cx="345056" cy="20058"/>
            </a:xfrm>
            <a:prstGeom prst="ellipse">
              <a:avLst/>
            </a:prstGeom>
            <a:gradFill>
              <a:gsLst>
                <a:gs pos="0">
                  <a:srgbClr val="000000">
                    <a:alpha val="30822"/>
                  </a:srgbClr>
                </a:gs>
                <a:gs pos="14286">
                  <a:srgbClr val="000000">
                    <a:alpha val="28729"/>
                  </a:srgbClr>
                </a:gs>
                <a:gs pos="28571">
                  <a:srgbClr val="000000">
                    <a:alpha val="23123"/>
                  </a:srgbClr>
                </a:gs>
                <a:gs pos="42857">
                  <a:srgbClr val="000000">
                    <a:alpha val="15843"/>
                  </a:srgbClr>
                </a:gs>
                <a:gs pos="57143">
                  <a:srgbClr val="000000">
                    <a:alpha val="9115"/>
                  </a:srgbClr>
                </a:gs>
                <a:gs pos="71429">
                  <a:srgbClr val="000000">
                    <a:alpha val="4375"/>
                  </a:srgbClr>
                </a:gs>
                <a:gs pos="85714">
                  <a:srgbClr val="000000">
                    <a:alpha val="1754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10648009">
              <a:off x="399201" y="1826678"/>
              <a:ext cx="458775" cy="66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5171765">
              <a:off x="2068347" y="3302344"/>
              <a:ext cx="735514" cy="77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388394">
              <a:off x="777562" y="668384"/>
              <a:ext cx="659162" cy="57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10432168">
              <a:off x="2341278" y="3432967"/>
              <a:ext cx="489098" cy="169528"/>
            </a:xfrm>
            <a:prstGeom prst="ellipse">
              <a:avLst/>
            </a:prstGeom>
            <a:gradFill>
              <a:gsLst>
                <a:gs pos="0">
                  <a:srgbClr val="000000">
                    <a:alpha val="6617"/>
                  </a:srgbClr>
                </a:gs>
                <a:gs pos="14286">
                  <a:srgbClr val="000000">
                    <a:alpha val="6099"/>
                  </a:srgbClr>
                </a:gs>
                <a:gs pos="28571">
                  <a:srgbClr val="000000">
                    <a:alpha val="4768"/>
                  </a:srgbClr>
                </a:gs>
                <a:gs pos="42857">
                  <a:srgbClr val="000000">
                    <a:alpha val="3154"/>
                  </a:srgbClr>
                </a:gs>
                <a:gs pos="57143">
                  <a:srgbClr val="000000">
                    <a:alpha val="1760"/>
                  </a:srgbClr>
                </a:gs>
                <a:gs pos="71429">
                  <a:srgbClr val="000000">
                    <a:alpha val="828"/>
                  </a:srgbClr>
                </a:gs>
                <a:gs pos="85714">
                  <a:srgbClr val="000000">
                    <a:alpha val="328"/>
                  </a:srgbClr>
                </a:gs>
                <a:gs pos="100000">
                  <a:srgbClr val="000000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-10320414">
              <a:off x="300959" y="1841666"/>
              <a:ext cx="452843" cy="56915"/>
            </a:xfrm>
            <a:prstGeom prst="ellipse">
              <a:avLst/>
            </a:prstGeom>
            <a:gradFill>
              <a:gsLst>
                <a:gs pos="0">
                  <a:srgbClr val="000000">
                    <a:alpha val="15825"/>
                  </a:srgbClr>
                </a:gs>
                <a:gs pos="14286">
                  <a:srgbClr val="000000">
                    <a:alpha val="14644"/>
                  </a:srgbClr>
                </a:gs>
                <a:gs pos="28571">
                  <a:srgbClr val="000000">
                    <a:alpha val="11569"/>
                  </a:srgbClr>
                </a:gs>
                <a:gs pos="42857">
                  <a:srgbClr val="000000">
                    <a:alpha val="7748"/>
                  </a:srgbClr>
                </a:gs>
                <a:gs pos="57143">
                  <a:srgbClr val="000000">
                    <a:alpha val="4370"/>
                  </a:srgbClr>
                </a:gs>
                <a:gs pos="71429">
                  <a:srgbClr val="000000">
                    <a:alpha val="2070"/>
                  </a:srgbClr>
                </a:gs>
                <a:gs pos="85714">
                  <a:srgbClr val="000000">
                    <a:alpha val="824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5632463">
              <a:off x="188397" y="1732034"/>
              <a:ext cx="695487" cy="61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5612669">
              <a:off x="895336" y="1409847"/>
              <a:ext cx="309011" cy="46521"/>
            </a:xfrm>
            <a:prstGeom prst="ellipse">
              <a:avLst/>
            </a:prstGeom>
            <a:gradFill>
              <a:gsLst>
                <a:gs pos="0">
                  <a:srgbClr val="000000">
                    <a:alpha val="23968"/>
                  </a:srgbClr>
                </a:gs>
                <a:gs pos="14286">
                  <a:srgbClr val="000000">
                    <a:alpha val="22264"/>
                  </a:srgbClr>
                </a:gs>
                <a:gs pos="28571">
                  <a:srgbClr val="000000">
                    <a:alpha val="17762"/>
                  </a:srgbClr>
                </a:gs>
                <a:gs pos="42857">
                  <a:srgbClr val="000000">
                    <a:alpha val="12038"/>
                  </a:srgbClr>
                </a:gs>
                <a:gs pos="57143">
                  <a:srgbClr val="000000">
                    <a:alpha val="6861"/>
                  </a:srgbClr>
                </a:gs>
                <a:gs pos="71429">
                  <a:srgbClr val="000000">
                    <a:alpha val="3272"/>
                  </a:srgbClr>
                </a:gs>
                <a:gs pos="85714">
                  <a:srgbClr val="000000">
                    <a:alpha val="1307"/>
                  </a:srgbClr>
                </a:gs>
                <a:gs pos="100000">
                  <a:srgbClr val="000000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10514862">
              <a:off x="2112266" y="2743482"/>
              <a:ext cx="395871" cy="90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-10656820">
              <a:off x="1459391" y="387530"/>
              <a:ext cx="436066" cy="652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5366396">
              <a:off x="1367732" y="912728"/>
              <a:ext cx="448148" cy="29966"/>
            </a:xfrm>
            <a:prstGeom prst="ellipse">
              <a:avLst/>
            </a:prstGeom>
            <a:gradFill>
              <a:gsLst>
                <a:gs pos="0">
                  <a:srgbClr val="000000">
                    <a:alpha val="32756"/>
                  </a:srgbClr>
                </a:gs>
                <a:gs pos="14286">
                  <a:srgbClr val="000000">
                    <a:alpha val="30562"/>
                  </a:srgbClr>
                </a:gs>
                <a:gs pos="28571">
                  <a:srgbClr val="000000">
                    <a:alpha val="24663"/>
                  </a:srgbClr>
                </a:gs>
                <a:gs pos="42857">
                  <a:srgbClr val="000000">
                    <a:alpha val="16953"/>
                  </a:srgbClr>
                </a:gs>
                <a:gs pos="57143">
                  <a:srgbClr val="000000">
                    <a:alpha val="9781"/>
                  </a:srgbClr>
                </a:gs>
                <a:gs pos="71429">
                  <a:srgbClr val="000000">
                    <a:alpha val="4704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4873914">
              <a:off x="2960748" y="2477632"/>
              <a:ext cx="483476" cy="335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5672638">
              <a:off x="516089" y="1585369"/>
              <a:ext cx="655755" cy="33622"/>
            </a:xfrm>
            <a:prstGeom prst="ellipse">
              <a:avLst/>
            </a:prstGeom>
            <a:gradFill>
              <a:gsLst>
                <a:gs pos="0">
                  <a:srgbClr val="000000">
                    <a:alpha val="21415"/>
                  </a:srgbClr>
                </a:gs>
                <a:gs pos="14286">
                  <a:srgbClr val="000000">
                    <a:alpha val="19868"/>
                  </a:srgbClr>
                </a:gs>
                <a:gs pos="28571">
                  <a:srgbClr val="000000">
                    <a:alpha val="15800"/>
                  </a:srgbClr>
                </a:gs>
                <a:gs pos="42857">
                  <a:srgbClr val="000000">
                    <a:alpha val="10667"/>
                  </a:srgbClr>
                </a:gs>
                <a:gs pos="57143">
                  <a:srgbClr val="000000">
                    <a:alpha val="6059"/>
                  </a:srgbClr>
                </a:gs>
                <a:gs pos="71429">
                  <a:srgbClr val="000000">
                    <a:alpha val="2883"/>
                  </a:srgbClr>
                </a:gs>
                <a:gs pos="85714">
                  <a:srgbClr val="000000">
                    <a:alpha val="1150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4961087">
              <a:off x="2348561" y="662176"/>
              <a:ext cx="740371" cy="29675"/>
            </a:xfrm>
            <a:prstGeom prst="ellipse">
              <a:avLst/>
            </a:prstGeom>
            <a:gradFill>
              <a:gsLst>
                <a:gs pos="0">
                  <a:srgbClr val="000000">
                    <a:alpha val="27666"/>
                  </a:srgbClr>
                </a:gs>
                <a:gs pos="14286">
                  <a:srgbClr val="000000">
                    <a:alpha val="25746"/>
                  </a:srgbClr>
                </a:gs>
                <a:gs pos="28571">
                  <a:srgbClr val="000000">
                    <a:alpha val="20636"/>
                  </a:srgbClr>
                </a:gs>
                <a:gs pos="42857">
                  <a:srgbClr val="000000">
                    <a:alpha val="14067"/>
                  </a:srgbClr>
                </a:gs>
                <a:gs pos="57143">
                  <a:srgbClr val="000000">
                    <a:alpha val="8057"/>
                  </a:srgbClr>
                </a:gs>
                <a:gs pos="71429">
                  <a:srgbClr val="000000">
                    <a:alpha val="3856"/>
                  </a:srgbClr>
                </a:gs>
                <a:gs pos="85714">
                  <a:srgbClr val="000000">
                    <a:alpha val="1543"/>
                  </a:srgbClr>
                </a:gs>
                <a:gs pos="100000">
                  <a:srgbClr val="00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7599469">
              <a:off x="1946744" y="452705"/>
              <a:ext cx="306908" cy="195249"/>
            </a:xfrm>
            <a:prstGeom prst="ellipse">
              <a:avLst/>
            </a:prstGeom>
            <a:gradFill>
              <a:gsLst>
                <a:gs pos="0">
                  <a:srgbClr val="000000">
                    <a:alpha val="4521"/>
                  </a:srgbClr>
                </a:gs>
                <a:gs pos="14286">
                  <a:srgbClr val="000000">
                    <a:alpha val="4163"/>
                  </a:srgbClr>
                </a:gs>
                <a:gs pos="28571">
                  <a:srgbClr val="000000">
                    <a:alpha val="3248"/>
                  </a:srgbClr>
                </a:gs>
                <a:gs pos="42857">
                  <a:srgbClr val="000000">
                    <a:alpha val="2142"/>
                  </a:srgbClr>
                </a:gs>
                <a:gs pos="57143">
                  <a:srgbClr val="000000">
                    <a:alpha val="1193"/>
                  </a:srgbClr>
                </a:gs>
                <a:gs pos="71429">
                  <a:srgbClr val="000000">
                    <a:alpha val="560"/>
                  </a:srgbClr>
                </a:gs>
                <a:gs pos="85714">
                  <a:srgbClr val="000000">
                    <a:alpha val="222"/>
                  </a:srgbClr>
                </a:gs>
                <a:gs pos="100000">
                  <a:srgbClr val="0000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10714925">
              <a:off x="3073819" y="564980"/>
              <a:ext cx="334837" cy="30207"/>
            </a:xfrm>
            <a:prstGeom prst="ellipse">
              <a:avLst/>
            </a:prstGeom>
            <a:gradFill>
              <a:gsLst>
                <a:gs pos="0">
                  <a:srgbClr val="000000">
                    <a:alpha val="13813"/>
                  </a:srgbClr>
                </a:gs>
                <a:gs pos="14286">
                  <a:srgbClr val="000000">
                    <a:alpha val="12771"/>
                  </a:srgbClr>
                </a:gs>
                <a:gs pos="28571">
                  <a:srgbClr val="000000">
                    <a:alpha val="10065"/>
                  </a:srgbClr>
                </a:gs>
                <a:gs pos="42857">
                  <a:srgbClr val="000000">
                    <a:alpha val="6722"/>
                  </a:srgbClr>
                </a:gs>
                <a:gs pos="57143">
                  <a:srgbClr val="000000">
                    <a:alpha val="3782"/>
                  </a:srgbClr>
                </a:gs>
                <a:gs pos="71429">
                  <a:srgbClr val="000000">
                    <a:alpha val="1789"/>
                  </a:srgbClr>
                </a:gs>
                <a:gs pos="85714">
                  <a:srgbClr val="000000">
                    <a:alpha val="711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263211">
              <a:off x="1896850" y="26632"/>
              <a:ext cx="623167" cy="49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5275648">
              <a:off x="1752799" y="2546144"/>
              <a:ext cx="734864" cy="46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10741056">
              <a:off x="311392" y="562578"/>
              <a:ext cx="398042" cy="64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5080490">
              <a:off x="1843283" y="116161"/>
              <a:ext cx="743739" cy="55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10766392">
              <a:off x="686356" y="2969155"/>
              <a:ext cx="330876" cy="48039"/>
            </a:xfrm>
            <a:prstGeom prst="ellipse">
              <a:avLst/>
            </a:prstGeom>
            <a:gradFill>
              <a:gsLst>
                <a:gs pos="0">
                  <a:srgbClr val="000000">
                    <a:alpha val="26940"/>
                  </a:srgbClr>
                </a:gs>
                <a:gs pos="14286">
                  <a:srgbClr val="000000">
                    <a:alpha val="25062"/>
                  </a:srgbClr>
                </a:gs>
                <a:gs pos="28571">
                  <a:srgbClr val="000000">
                    <a:alpha val="20069"/>
                  </a:srgbClr>
                </a:gs>
                <a:gs pos="42857">
                  <a:srgbClr val="000000">
                    <a:alpha val="13665"/>
                  </a:srgbClr>
                </a:gs>
                <a:gs pos="57143">
                  <a:srgbClr val="000000">
                    <a:alpha val="7819"/>
                  </a:srgbClr>
                </a:gs>
                <a:gs pos="71429">
                  <a:srgbClr val="000000">
                    <a:alpha val="3739"/>
                  </a:srgbClr>
                </a:gs>
                <a:gs pos="85714">
                  <a:srgbClr val="000000">
                    <a:alpha val="1496"/>
                  </a:srgbClr>
                </a:gs>
                <a:gs pos="100000">
                  <a:srgbClr val="0000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4956690">
              <a:off x="2886241" y="2950675"/>
              <a:ext cx="702335" cy="39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5336427">
              <a:off x="1486020" y="2938927"/>
              <a:ext cx="655975" cy="35311"/>
            </a:xfrm>
            <a:prstGeom prst="ellipse">
              <a:avLst/>
            </a:prstGeom>
            <a:gradFill>
              <a:gsLst>
                <a:gs pos="0">
                  <a:srgbClr val="000000">
                    <a:alpha val="22052"/>
                  </a:srgbClr>
                </a:gs>
                <a:gs pos="14286">
                  <a:srgbClr val="000000">
                    <a:alpha val="20465"/>
                  </a:srgbClr>
                </a:gs>
                <a:gs pos="28571">
                  <a:srgbClr val="000000">
                    <a:alpha val="16288"/>
                  </a:srgbClr>
                </a:gs>
                <a:gs pos="42857">
                  <a:srgbClr val="000000">
                    <a:alpha val="11007"/>
                  </a:srgbClr>
                </a:gs>
                <a:gs pos="57143">
                  <a:srgbClr val="000000">
                    <a:alpha val="6257"/>
                  </a:srgbClr>
                </a:gs>
                <a:gs pos="71429">
                  <a:srgbClr val="000000">
                    <a:alpha val="2979"/>
                  </a:srgbClr>
                </a:gs>
                <a:gs pos="85714">
                  <a:srgbClr val="000000">
                    <a:alpha val="1189"/>
                  </a:srgbClr>
                </a:gs>
                <a:gs pos="100000">
                  <a:srgbClr val="0000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-10259297">
              <a:off x="1466857" y="112205"/>
              <a:ext cx="594600" cy="157239"/>
            </a:xfrm>
            <a:prstGeom prst="ellipse">
              <a:avLst/>
            </a:prstGeom>
            <a:gradFill>
              <a:gsLst>
                <a:gs pos="0">
                  <a:srgbClr val="000000">
                    <a:alpha val="9779"/>
                  </a:srgbClr>
                </a:gs>
                <a:gs pos="14286">
                  <a:srgbClr val="000000">
                    <a:alpha val="9025"/>
                  </a:srgbClr>
                </a:gs>
                <a:gs pos="28571">
                  <a:srgbClr val="000000">
                    <a:alpha val="7081"/>
                  </a:srgbClr>
                </a:gs>
                <a:gs pos="42857">
                  <a:srgbClr val="000000">
                    <a:alpha val="4703"/>
                  </a:srgbClr>
                </a:gs>
                <a:gs pos="57143">
                  <a:srgbClr val="000000">
                    <a:alpha val="2634"/>
                  </a:srgbClr>
                </a:gs>
                <a:gs pos="71429">
                  <a:srgbClr val="000000">
                    <a:alpha val="1242"/>
                  </a:srgbClr>
                </a:gs>
                <a:gs pos="85714">
                  <a:srgbClr val="000000">
                    <a:alpha val="493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4940931">
              <a:off x="2617982" y="1958107"/>
              <a:ext cx="491718" cy="23654"/>
            </a:xfrm>
            <a:prstGeom prst="ellipse">
              <a:avLst/>
            </a:prstGeom>
            <a:gradFill>
              <a:gsLst>
                <a:gs pos="0">
                  <a:srgbClr val="000000">
                    <a:alpha val="12161"/>
                  </a:srgbClr>
                </a:gs>
                <a:gs pos="14286">
                  <a:srgbClr val="000000">
                    <a:alpha val="11234"/>
                  </a:srgbClr>
                </a:gs>
                <a:gs pos="28571">
                  <a:srgbClr val="000000">
                    <a:alpha val="8838"/>
                  </a:srgbClr>
                </a:gs>
                <a:gs pos="42857">
                  <a:srgbClr val="000000">
                    <a:alpha val="5889"/>
                  </a:srgbClr>
                </a:gs>
                <a:gs pos="57143">
                  <a:srgbClr val="000000">
                    <a:alpha val="3307"/>
                  </a:srgbClr>
                </a:gs>
                <a:gs pos="71429">
                  <a:srgbClr val="000000">
                    <a:alpha val="1562"/>
                  </a:srgbClr>
                </a:gs>
                <a:gs pos="85714">
                  <a:srgbClr val="000000">
                    <a:alpha val="621"/>
                  </a:srgbClr>
                </a:gs>
                <a:gs pos="100000">
                  <a:srgbClr val="00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10503284">
              <a:off x="3205029" y="123731"/>
              <a:ext cx="354338" cy="56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5407354">
              <a:off x="992095" y="849754"/>
              <a:ext cx="685524" cy="63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9372739">
              <a:off x="1072631" y="3255890"/>
              <a:ext cx="674916" cy="444742"/>
            </a:xfrm>
            <a:prstGeom prst="ellipse">
              <a:avLst/>
            </a:prstGeom>
            <a:gradFill>
              <a:gsLst>
                <a:gs pos="0">
                  <a:srgbClr val="000000">
                    <a:alpha val="1897"/>
                  </a:srgbClr>
                </a:gs>
                <a:gs pos="14286">
                  <a:srgbClr val="000000">
                    <a:alpha val="1745"/>
                  </a:srgbClr>
                </a:gs>
                <a:gs pos="28571">
                  <a:srgbClr val="000000">
                    <a:alpha val="1357"/>
                  </a:srgbClr>
                </a:gs>
                <a:gs pos="42857">
                  <a:srgbClr val="000000">
                    <a:alpha val="892"/>
                  </a:srgbClr>
                </a:gs>
                <a:gs pos="57143">
                  <a:srgbClr val="000000">
                    <a:alpha val="496"/>
                  </a:srgbClr>
                </a:gs>
                <a:gs pos="71429">
                  <a:srgbClr val="000000">
                    <a:alpha val="232"/>
                  </a:srgbClr>
                </a:gs>
                <a:gs pos="85714">
                  <a:srgbClr val="000000">
                    <a:alpha val="92"/>
                  </a:srgbClr>
                </a:gs>
                <a:gs pos="100000">
                  <a:srgbClr val="0000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5080942">
              <a:off x="2288304" y="1683398"/>
              <a:ext cx="620242" cy="30932"/>
            </a:xfrm>
            <a:prstGeom prst="ellipse">
              <a:avLst/>
            </a:prstGeom>
            <a:gradFill>
              <a:gsLst>
                <a:gs pos="0">
                  <a:srgbClr val="000000">
                    <a:alpha val="22580"/>
                  </a:srgbClr>
                </a:gs>
                <a:gs pos="14286">
                  <a:srgbClr val="000000">
                    <a:alpha val="20961"/>
                  </a:srgbClr>
                </a:gs>
                <a:gs pos="28571">
                  <a:srgbClr val="000000">
                    <a:alpha val="16693"/>
                  </a:srgbClr>
                </a:gs>
                <a:gs pos="42857">
                  <a:srgbClr val="000000">
                    <a:alpha val="11290"/>
                  </a:srgbClr>
                </a:gs>
                <a:gs pos="57143">
                  <a:srgbClr val="000000">
                    <a:alpha val="6423"/>
                  </a:srgbClr>
                </a:gs>
                <a:gs pos="71429">
                  <a:srgbClr val="000000">
                    <a:alpha val="3059"/>
                  </a:srgbClr>
                </a:gs>
                <a:gs pos="85714">
                  <a:srgbClr val="000000">
                    <a:alpha val="1221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4876337">
              <a:off x="-89635" y="250392"/>
              <a:ext cx="656302" cy="82345"/>
            </a:xfrm>
            <a:prstGeom prst="ellipse">
              <a:avLst/>
            </a:prstGeom>
            <a:gradFill>
              <a:gsLst>
                <a:gs pos="0">
                  <a:srgbClr val="FFFFFF">
                    <a:alpha val="5520"/>
                  </a:srgbClr>
                </a:gs>
                <a:gs pos="14286">
                  <a:srgbClr val="FFFFFF">
                    <a:alpha val="5085"/>
                  </a:srgbClr>
                </a:gs>
                <a:gs pos="28571">
                  <a:srgbClr val="FFFFFF">
                    <a:alpha val="3971"/>
                  </a:srgbClr>
                </a:gs>
                <a:gs pos="42857">
                  <a:srgbClr val="FFFFFF">
                    <a:alpha val="2623"/>
                  </a:srgbClr>
                </a:gs>
                <a:gs pos="57143">
                  <a:srgbClr val="FFFFFF">
                    <a:alpha val="1462"/>
                  </a:srgbClr>
                </a:gs>
                <a:gs pos="71429">
                  <a:srgbClr val="FFFFFF">
                    <a:alpha val="687"/>
                  </a:srgbClr>
                </a:gs>
                <a:gs pos="85714">
                  <a:srgbClr val="FFFFFF">
                    <a:alpha val="272"/>
                  </a:srgbClr>
                </a:gs>
                <a:gs pos="100000">
                  <a:srgbClr val="FFFFFF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5916353">
              <a:off x="-257051" y="1227746"/>
              <a:ext cx="778263" cy="30490"/>
            </a:xfrm>
            <a:prstGeom prst="ellipse">
              <a:avLst/>
            </a:prstGeom>
            <a:gradFill>
              <a:gsLst>
                <a:gs pos="0">
                  <a:srgbClr val="000000">
                    <a:alpha val="28692"/>
                  </a:srgbClr>
                </a:gs>
                <a:gs pos="14286">
                  <a:srgbClr val="000000">
                    <a:alpha val="26714"/>
                  </a:srgbClr>
                </a:gs>
                <a:gs pos="28571">
                  <a:srgbClr val="000000">
                    <a:alpha val="21441"/>
                  </a:srgbClr>
                </a:gs>
                <a:gs pos="42857">
                  <a:srgbClr val="000000">
                    <a:alpha val="14640"/>
                  </a:srgbClr>
                </a:gs>
                <a:gs pos="57143">
                  <a:srgbClr val="000000">
                    <a:alpha val="8397"/>
                  </a:srgbClr>
                </a:gs>
                <a:gs pos="71429">
                  <a:srgbClr val="000000">
                    <a:alpha val="4022"/>
                  </a:srgbClr>
                </a:gs>
                <a:gs pos="85714">
                  <a:srgbClr val="000000">
                    <a:alpha val="1610"/>
                  </a:srgbClr>
                </a:gs>
                <a:gs pos="100000">
                  <a:srgbClr val="0000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5465955">
              <a:off x="1064709" y="82748"/>
              <a:ext cx="628028" cy="31027"/>
            </a:xfrm>
            <a:prstGeom prst="ellipse">
              <a:avLst/>
            </a:prstGeom>
            <a:gradFill>
              <a:gsLst>
                <a:gs pos="0">
                  <a:srgbClr val="000000">
                    <a:alpha val="27894"/>
                  </a:srgbClr>
                </a:gs>
                <a:gs pos="14286">
                  <a:srgbClr val="000000">
                    <a:alpha val="25961"/>
                  </a:srgbClr>
                </a:gs>
                <a:gs pos="28571">
                  <a:srgbClr val="000000">
                    <a:alpha val="20815"/>
                  </a:srgbClr>
                </a:gs>
                <a:gs pos="42857">
                  <a:srgbClr val="000000">
                    <a:alpha val="14194"/>
                  </a:srgbClr>
                </a:gs>
                <a:gs pos="57143">
                  <a:srgbClr val="000000">
                    <a:alpha val="8133"/>
                  </a:srgbClr>
                </a:gs>
                <a:gs pos="71429">
                  <a:srgbClr val="000000">
                    <a:alpha val="3893"/>
                  </a:srgbClr>
                </a:gs>
                <a:gs pos="85714">
                  <a:srgbClr val="000000">
                    <a:alpha val="1558"/>
                  </a:srgbClr>
                </a:gs>
                <a:gs pos="100000">
                  <a:srgbClr val="0000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5620066">
              <a:off x="1033235" y="-9899"/>
              <a:ext cx="654513" cy="72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8670089">
              <a:off x="2175792" y="287786"/>
              <a:ext cx="353580" cy="187687"/>
            </a:xfrm>
            <a:prstGeom prst="ellipse">
              <a:avLst/>
            </a:prstGeom>
            <a:gradFill>
              <a:gsLst>
                <a:gs pos="0">
                  <a:srgbClr val="000000">
                    <a:alpha val="3040"/>
                  </a:srgbClr>
                </a:gs>
                <a:gs pos="14286">
                  <a:srgbClr val="000000">
                    <a:alpha val="2797"/>
                  </a:srgbClr>
                </a:gs>
                <a:gs pos="28571">
                  <a:srgbClr val="000000">
                    <a:alpha val="2179"/>
                  </a:srgbClr>
                </a:gs>
                <a:gs pos="42857">
                  <a:srgbClr val="000000">
                    <a:alpha val="1435"/>
                  </a:srgbClr>
                </a:gs>
                <a:gs pos="57143">
                  <a:srgbClr val="000000">
                    <a:alpha val="797"/>
                  </a:srgbClr>
                </a:gs>
                <a:gs pos="71429">
                  <a:srgbClr val="000000">
                    <a:alpha val="374"/>
                  </a:srgbClr>
                </a:gs>
                <a:gs pos="85714">
                  <a:srgbClr val="000000">
                    <a:alpha val="148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4843349">
              <a:off x="3114341" y="1257282"/>
              <a:ext cx="719067" cy="55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874769">
              <a:off x="1104519" y="99178"/>
              <a:ext cx="316047" cy="149567"/>
            </a:xfrm>
            <a:prstGeom prst="ellipse">
              <a:avLst/>
            </a:prstGeom>
            <a:gradFill>
              <a:gsLst>
                <a:gs pos="0">
                  <a:srgbClr val="000000">
                    <a:alpha val="1633"/>
                  </a:srgbClr>
                </a:gs>
                <a:gs pos="14286">
                  <a:srgbClr val="000000">
                    <a:alpha val="1502"/>
                  </a:srgbClr>
                </a:gs>
                <a:gs pos="28571">
                  <a:srgbClr val="000000">
                    <a:alpha val="1168"/>
                  </a:srgbClr>
                </a:gs>
                <a:gs pos="42857">
                  <a:srgbClr val="000000">
                    <a:alpha val="768"/>
                  </a:srgbClr>
                </a:gs>
                <a:gs pos="57143">
                  <a:srgbClr val="000000">
                    <a:alpha val="426"/>
                  </a:srgbClr>
                </a:gs>
                <a:gs pos="71429">
                  <a:srgbClr val="000000">
                    <a:alpha val="200"/>
                  </a:srgbClr>
                </a:gs>
                <a:gs pos="85714">
                  <a:srgbClr val="000000">
                    <a:alpha val="79"/>
                  </a:srgbClr>
                </a:gs>
                <a:gs pos="100000">
                  <a:srgbClr val="00000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5803027">
              <a:off x="99869" y="325984"/>
              <a:ext cx="768138" cy="26806"/>
            </a:xfrm>
            <a:prstGeom prst="ellipse">
              <a:avLst/>
            </a:prstGeom>
            <a:gradFill>
              <a:gsLst>
                <a:gs pos="0">
                  <a:srgbClr val="000000">
                    <a:alpha val="20601"/>
                  </a:srgbClr>
                </a:gs>
                <a:gs pos="14286">
                  <a:srgbClr val="000000">
                    <a:alpha val="19105"/>
                  </a:srgbClr>
                </a:gs>
                <a:gs pos="28571">
                  <a:srgbClr val="000000">
                    <a:alpha val="15179"/>
                  </a:srgbClr>
                </a:gs>
                <a:gs pos="42857">
                  <a:srgbClr val="000000">
                    <a:alpha val="10235"/>
                  </a:srgbClr>
                </a:gs>
                <a:gs pos="57143">
                  <a:srgbClr val="000000">
                    <a:alpha val="5808"/>
                  </a:srgbClr>
                </a:gs>
                <a:gs pos="71429">
                  <a:srgbClr val="000000">
                    <a:alpha val="2762"/>
                  </a:srgbClr>
                </a:gs>
                <a:gs pos="85714">
                  <a:srgbClr val="000000">
                    <a:alpha val="1101"/>
                  </a:srgbClr>
                </a:gs>
                <a:gs pos="100000">
                  <a:srgbClr val="00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5329475">
              <a:off x="1431835" y="471163"/>
              <a:ext cx="770151" cy="35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024106">
              <a:off x="2636981" y="3228531"/>
              <a:ext cx="788520" cy="34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10756188">
              <a:off x="-100097" y="232765"/>
              <a:ext cx="484986" cy="80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5384706">
              <a:off x="1598884" y="249266"/>
              <a:ext cx="323866" cy="28802"/>
            </a:xfrm>
            <a:prstGeom prst="ellipse">
              <a:avLst/>
            </a:prstGeom>
            <a:gradFill>
              <a:gsLst>
                <a:gs pos="0">
                  <a:srgbClr val="000000">
                    <a:alpha val="17934"/>
                  </a:srgbClr>
                </a:gs>
                <a:gs pos="14286">
                  <a:srgbClr val="000000">
                    <a:alpha val="16612"/>
                  </a:srgbClr>
                </a:gs>
                <a:gs pos="28571">
                  <a:srgbClr val="000000">
                    <a:alpha val="13155"/>
                  </a:srgbClr>
                </a:gs>
                <a:gs pos="42857">
                  <a:srgbClr val="000000">
                    <a:alpha val="8837"/>
                  </a:srgbClr>
                </a:gs>
                <a:gs pos="57143">
                  <a:srgbClr val="000000">
                    <a:alpha val="4997"/>
                  </a:srgbClr>
                </a:gs>
                <a:gs pos="71429">
                  <a:srgbClr val="000000">
                    <a:alpha val="2371"/>
                  </a:srgbClr>
                </a:gs>
                <a:gs pos="85714">
                  <a:srgbClr val="000000">
                    <a:alpha val="944"/>
                  </a:srgbClr>
                </a:gs>
                <a:gs pos="100000">
                  <a:srgbClr val="00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-10645469">
              <a:off x="2411254" y="1058054"/>
              <a:ext cx="389997" cy="58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5545042">
              <a:off x="717099" y="1072688"/>
              <a:ext cx="798853" cy="345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4742886">
              <a:off x="2945931" y="540329"/>
              <a:ext cx="837673" cy="27097"/>
            </a:xfrm>
            <a:prstGeom prst="ellipse">
              <a:avLst/>
            </a:prstGeom>
            <a:gradFill>
              <a:gsLst>
                <a:gs pos="0">
                  <a:srgbClr val="000000">
                    <a:alpha val="32668"/>
                  </a:srgbClr>
                </a:gs>
                <a:gs pos="14286">
                  <a:srgbClr val="000000">
                    <a:alpha val="30479"/>
                  </a:srgbClr>
                </a:gs>
                <a:gs pos="28571">
                  <a:srgbClr val="000000">
                    <a:alpha val="24593"/>
                  </a:srgbClr>
                </a:gs>
                <a:gs pos="42857">
                  <a:srgbClr val="000000">
                    <a:alpha val="16902"/>
                  </a:srgbClr>
                </a:gs>
                <a:gs pos="57143">
                  <a:srgbClr val="000000">
                    <a:alpha val="9750"/>
                  </a:srgbClr>
                </a:gs>
                <a:gs pos="71429">
                  <a:srgbClr val="000000">
                    <a:alpha val="4689"/>
                  </a:srgbClr>
                </a:gs>
                <a:gs pos="85714">
                  <a:srgbClr val="000000">
                    <a:alpha val="1881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5023585">
              <a:off x="2653731" y="31296"/>
              <a:ext cx="767294" cy="49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-10738607">
              <a:off x="431229" y="2238362"/>
              <a:ext cx="371711" cy="41315"/>
            </a:xfrm>
            <a:prstGeom prst="ellipse">
              <a:avLst/>
            </a:prstGeom>
            <a:gradFill>
              <a:gsLst>
                <a:gs pos="0">
                  <a:srgbClr val="000000">
                    <a:alpha val="23379"/>
                  </a:srgbClr>
                </a:gs>
                <a:gs pos="14286">
                  <a:srgbClr val="000000">
                    <a:alpha val="21710"/>
                  </a:srgbClr>
                </a:gs>
                <a:gs pos="28571">
                  <a:srgbClr val="000000">
                    <a:alpha val="17307"/>
                  </a:srgbClr>
                </a:gs>
                <a:gs pos="42857">
                  <a:srgbClr val="000000">
                    <a:alpha val="11719"/>
                  </a:srgbClr>
                </a:gs>
                <a:gs pos="57143">
                  <a:srgbClr val="000000">
                    <a:alpha val="6674"/>
                  </a:srgbClr>
                </a:gs>
                <a:gs pos="71429">
                  <a:srgbClr val="000000">
                    <a:alpha val="3181"/>
                  </a:srgbClr>
                </a:gs>
                <a:gs pos="85714">
                  <a:srgbClr val="000000">
                    <a:alpha val="1270"/>
                  </a:srgbClr>
                </a:gs>
                <a:gs pos="100000">
                  <a:srgbClr val="00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622690">
              <a:off x="733062" y="432980"/>
              <a:ext cx="816958" cy="29874"/>
            </a:xfrm>
            <a:prstGeom prst="ellipse">
              <a:avLst/>
            </a:prstGeom>
            <a:gradFill>
              <a:gsLst>
                <a:gs pos="0">
                  <a:srgbClr val="000000">
                    <a:alpha val="30600"/>
                  </a:srgbClr>
                </a:gs>
                <a:gs pos="14286">
                  <a:srgbClr val="000000">
                    <a:alpha val="28519"/>
                  </a:srgbClr>
                </a:gs>
                <a:gs pos="28571">
                  <a:srgbClr val="000000">
                    <a:alpha val="22947"/>
                  </a:srgbClr>
                </a:gs>
                <a:gs pos="42857">
                  <a:srgbClr val="000000">
                    <a:alpha val="15717"/>
                  </a:srgbClr>
                </a:gs>
                <a:gs pos="57143">
                  <a:srgbClr val="000000">
                    <a:alpha val="9039"/>
                  </a:srgbClr>
                </a:gs>
                <a:gs pos="71429">
                  <a:srgbClr val="000000">
                    <a:alpha val="4338"/>
                  </a:srgbClr>
                </a:gs>
                <a:gs pos="85714">
                  <a:srgbClr val="000000">
                    <a:alpha val="1738"/>
                  </a:srgbClr>
                </a:gs>
                <a:gs pos="100000">
                  <a:srgbClr val="00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4940085">
              <a:off x="2725760" y="1709823"/>
              <a:ext cx="729908" cy="25583"/>
            </a:xfrm>
            <a:prstGeom prst="ellipse">
              <a:avLst/>
            </a:prstGeom>
            <a:gradFill>
              <a:gsLst>
                <a:gs pos="0">
                  <a:srgbClr val="000000">
                    <a:alpha val="22949"/>
                  </a:srgbClr>
                </a:gs>
                <a:gs pos="14286">
                  <a:srgbClr val="000000">
                    <a:alpha val="21307"/>
                  </a:srgbClr>
                </a:gs>
                <a:gs pos="28571">
                  <a:srgbClr val="000000">
                    <a:alpha val="16976"/>
                  </a:srgbClr>
                </a:gs>
                <a:gs pos="42857">
                  <a:srgbClr val="000000">
                    <a:alpha val="11488"/>
                  </a:srgbClr>
                </a:gs>
                <a:gs pos="57143">
                  <a:srgbClr val="000000">
                    <a:alpha val="6538"/>
                  </a:srgbClr>
                </a:gs>
                <a:gs pos="71429">
                  <a:srgbClr val="000000">
                    <a:alpha val="3116"/>
                  </a:srgbClr>
                </a:gs>
                <a:gs pos="85714">
                  <a:srgbClr val="000000">
                    <a:alpha val="1244"/>
                  </a:srgbClr>
                </a:gs>
                <a:gs pos="100000">
                  <a:srgbClr val="00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4962469">
              <a:off x="2555182" y="618365"/>
              <a:ext cx="231207" cy="39369"/>
            </a:xfrm>
            <a:prstGeom prst="ellipse">
              <a:avLst/>
            </a:prstGeom>
            <a:gradFill>
              <a:gsLst>
                <a:gs pos="0">
                  <a:srgbClr val="000000">
                    <a:alpha val="29687"/>
                  </a:srgbClr>
                </a:gs>
                <a:gs pos="14286">
                  <a:srgbClr val="000000">
                    <a:alpha val="27655"/>
                  </a:srgbClr>
                </a:gs>
                <a:gs pos="28571">
                  <a:srgbClr val="000000">
                    <a:alpha val="22225"/>
                  </a:srgbClr>
                </a:gs>
                <a:gs pos="42857">
                  <a:srgbClr val="000000">
                    <a:alpha val="15199"/>
                  </a:srgbClr>
                </a:gs>
                <a:gs pos="57143">
                  <a:srgbClr val="000000">
                    <a:alpha val="8730"/>
                  </a:srgbClr>
                </a:gs>
                <a:gs pos="71429">
                  <a:srgbClr val="000000">
                    <a:alpha val="4186"/>
                  </a:srgbClr>
                </a:gs>
                <a:gs pos="85714">
                  <a:srgbClr val="000000">
                    <a:alpha val="1677"/>
                  </a:srgbClr>
                </a:gs>
                <a:gs pos="100000">
                  <a:srgbClr val="000000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5314009">
              <a:off x="1737525" y="988432"/>
              <a:ext cx="621912" cy="422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9145771">
              <a:off x="552405" y="3007431"/>
              <a:ext cx="412523" cy="85516"/>
            </a:xfrm>
            <a:prstGeom prst="ellipse">
              <a:avLst/>
            </a:prstGeom>
            <a:gradFill>
              <a:gsLst>
                <a:gs pos="0">
                  <a:srgbClr val="FFFFFF">
                    <a:alpha val="16183"/>
                  </a:srgbClr>
                </a:gs>
                <a:gs pos="14286">
                  <a:srgbClr val="FFFFFF">
                    <a:alpha val="14978"/>
                  </a:srgbClr>
                </a:gs>
                <a:gs pos="28571">
                  <a:srgbClr val="FFFFFF">
                    <a:alpha val="11837"/>
                  </a:srgbClr>
                </a:gs>
                <a:gs pos="42857">
                  <a:srgbClr val="FFFFFF">
                    <a:alpha val="7931"/>
                  </a:srgbClr>
                </a:gs>
                <a:gs pos="57143">
                  <a:srgbClr val="FFFFFF">
                    <a:alpha val="4476"/>
                  </a:srgbClr>
                </a:gs>
                <a:gs pos="71429">
                  <a:srgbClr val="FFFFFF">
                    <a:alpha val="2121"/>
                  </a:srgbClr>
                </a:gs>
                <a:gs pos="85714">
                  <a:srgbClr val="FFFFFF">
                    <a:alpha val="844"/>
                  </a:srgbClr>
                </a:gs>
                <a:gs pos="100000">
                  <a:srgbClr val="FFFFFF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4845270">
              <a:off x="2715918" y="1334351"/>
              <a:ext cx="642937" cy="30857"/>
            </a:xfrm>
            <a:prstGeom prst="ellipse">
              <a:avLst/>
            </a:prstGeom>
            <a:gradFill>
              <a:gsLst>
                <a:gs pos="0">
                  <a:srgbClr val="000000">
                    <a:alpha val="25723"/>
                  </a:srgbClr>
                </a:gs>
                <a:gs pos="14286">
                  <a:srgbClr val="000000">
                    <a:alpha val="23915"/>
                  </a:srgbClr>
                </a:gs>
                <a:gs pos="28571">
                  <a:srgbClr val="000000">
                    <a:alpha val="19121"/>
                  </a:srgbClr>
                </a:gs>
                <a:gs pos="42857">
                  <a:srgbClr val="000000">
                    <a:alpha val="12994"/>
                  </a:srgbClr>
                </a:gs>
                <a:gs pos="57143">
                  <a:srgbClr val="000000">
                    <a:alpha val="7423"/>
                  </a:srgbClr>
                </a:gs>
                <a:gs pos="71429">
                  <a:srgbClr val="000000">
                    <a:alpha val="3546"/>
                  </a:srgbClr>
                </a:gs>
                <a:gs pos="85714">
                  <a:srgbClr val="000000">
                    <a:alpha val="1418"/>
                  </a:srgbClr>
                </a:gs>
                <a:gs pos="100000">
                  <a:srgbClr val="0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5709381">
              <a:off x="193710" y="1412969"/>
              <a:ext cx="815161" cy="32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5128965">
              <a:off x="2397004" y="3520883"/>
              <a:ext cx="708112" cy="70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4797881">
              <a:off x="2694785" y="409655"/>
              <a:ext cx="837885" cy="28189"/>
            </a:xfrm>
            <a:prstGeom prst="ellipse">
              <a:avLst/>
            </a:prstGeom>
            <a:gradFill>
              <a:gsLst>
                <a:gs pos="0">
                  <a:srgbClr val="000000">
                    <a:alpha val="26765"/>
                  </a:srgbClr>
                </a:gs>
                <a:gs pos="14286">
                  <a:srgbClr val="000000">
                    <a:alpha val="24896"/>
                  </a:srgbClr>
                </a:gs>
                <a:gs pos="28571">
                  <a:srgbClr val="000000">
                    <a:alpha val="19932"/>
                  </a:srgbClr>
                </a:gs>
                <a:gs pos="42857">
                  <a:srgbClr val="000000">
                    <a:alpha val="13568"/>
                  </a:srgbClr>
                </a:gs>
                <a:gs pos="57143">
                  <a:srgbClr val="000000">
                    <a:alpha val="7762"/>
                  </a:srgbClr>
                </a:gs>
                <a:gs pos="71429">
                  <a:srgbClr val="000000">
                    <a:alpha val="3711"/>
                  </a:srgbClr>
                </a:gs>
                <a:gs pos="85714">
                  <a:srgbClr val="000000">
                    <a:alpha val="1484"/>
                  </a:srgbClr>
                </a:gs>
                <a:gs pos="100000">
                  <a:srgbClr val="000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5601557">
              <a:off x="654047" y="2105023"/>
              <a:ext cx="766978" cy="66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5468939">
              <a:off x="883872" y="3011331"/>
              <a:ext cx="851058" cy="32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-10788959">
              <a:off x="1478671" y="83282"/>
              <a:ext cx="411374" cy="16180"/>
            </a:xfrm>
            <a:prstGeom prst="ellipse">
              <a:avLst/>
            </a:prstGeom>
            <a:gradFill>
              <a:gsLst>
                <a:gs pos="0">
                  <a:srgbClr val="000000">
                    <a:alpha val="28798"/>
                  </a:srgbClr>
                </a:gs>
                <a:gs pos="14286">
                  <a:srgbClr val="000000">
                    <a:alpha val="26815"/>
                  </a:srgbClr>
                </a:gs>
                <a:gs pos="28571">
                  <a:srgbClr val="000000">
                    <a:alpha val="21525"/>
                  </a:srgbClr>
                </a:gs>
                <a:gs pos="42857">
                  <a:srgbClr val="000000">
                    <a:alpha val="14699"/>
                  </a:srgbClr>
                </a:gs>
                <a:gs pos="57143">
                  <a:srgbClr val="000000">
                    <a:alpha val="8433"/>
                  </a:srgbClr>
                </a:gs>
                <a:gs pos="71429">
                  <a:srgbClr val="000000">
                    <a:alpha val="4040"/>
                  </a:srgbClr>
                </a:gs>
                <a:gs pos="85714">
                  <a:srgbClr val="000000">
                    <a:alpha val="1617"/>
                  </a:srgbClr>
                </a:gs>
                <a:gs pos="100000">
                  <a:srgbClr val="0000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5752208">
              <a:off x="89294" y="2567944"/>
              <a:ext cx="805981" cy="30991"/>
            </a:xfrm>
            <a:prstGeom prst="ellipse">
              <a:avLst/>
            </a:prstGeom>
            <a:gradFill>
              <a:gsLst>
                <a:gs pos="0">
                  <a:srgbClr val="000000">
                    <a:alpha val="30227"/>
                  </a:srgbClr>
                </a:gs>
                <a:gs pos="14286">
                  <a:srgbClr val="000000">
                    <a:alpha val="28166"/>
                  </a:srgbClr>
                </a:gs>
                <a:gs pos="28571">
                  <a:srgbClr val="000000">
                    <a:alpha val="22652"/>
                  </a:srgbClr>
                </a:gs>
                <a:gs pos="42857">
                  <a:srgbClr val="000000">
                    <a:alpha val="15505"/>
                  </a:srgbClr>
                </a:gs>
                <a:gs pos="57143">
                  <a:srgbClr val="000000">
                    <a:alpha val="8913"/>
                  </a:srgbClr>
                </a:gs>
                <a:gs pos="71429">
                  <a:srgbClr val="000000">
                    <a:alpha val="4276"/>
                  </a:srgbClr>
                </a:gs>
                <a:gs pos="85714">
                  <a:srgbClr val="000000">
                    <a:alpha val="1713"/>
                  </a:srgbClr>
                </a:gs>
                <a:gs pos="100000">
                  <a:srgbClr val="00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10748312">
              <a:off x="2648755" y="2782470"/>
              <a:ext cx="306269" cy="24653"/>
            </a:xfrm>
            <a:prstGeom prst="ellipse">
              <a:avLst/>
            </a:prstGeom>
            <a:gradFill>
              <a:gsLst>
                <a:gs pos="0">
                  <a:srgbClr val="000000">
                    <a:alpha val="26292"/>
                  </a:srgbClr>
                </a:gs>
                <a:gs pos="14286">
                  <a:srgbClr val="000000">
                    <a:alpha val="24451"/>
                  </a:srgbClr>
                </a:gs>
                <a:gs pos="28571">
                  <a:srgbClr val="000000">
                    <a:alpha val="19564"/>
                  </a:srgbClr>
                </a:gs>
                <a:gs pos="42857">
                  <a:srgbClr val="000000">
                    <a:alpha val="13307"/>
                  </a:srgbClr>
                </a:gs>
                <a:gs pos="57143">
                  <a:srgbClr val="000000">
                    <a:alpha val="7607"/>
                  </a:srgbClr>
                </a:gs>
                <a:gs pos="71429">
                  <a:srgbClr val="000000">
                    <a:alpha val="3636"/>
                  </a:srgbClr>
                </a:gs>
                <a:gs pos="85714">
                  <a:srgbClr val="000000">
                    <a:alpha val="1454"/>
                  </a:srgbClr>
                </a:gs>
                <a:gs pos="100000">
                  <a:srgbClr val="00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5741865">
              <a:off x="121144" y="2073750"/>
              <a:ext cx="760414" cy="78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10761537">
              <a:off x="291002" y="3207806"/>
              <a:ext cx="440828" cy="87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5139385">
              <a:off x="2660197" y="1924185"/>
              <a:ext cx="319508" cy="36636"/>
            </a:xfrm>
            <a:prstGeom prst="ellipse">
              <a:avLst/>
            </a:prstGeom>
            <a:gradFill>
              <a:gsLst>
                <a:gs pos="0">
                  <a:srgbClr val="000000">
                    <a:alpha val="20399"/>
                  </a:srgbClr>
                </a:gs>
                <a:gs pos="14286">
                  <a:srgbClr val="000000">
                    <a:alpha val="18916"/>
                  </a:srgbClr>
                </a:gs>
                <a:gs pos="28571">
                  <a:srgbClr val="000000">
                    <a:alpha val="15025"/>
                  </a:srgbClr>
                </a:gs>
                <a:gs pos="42857">
                  <a:srgbClr val="000000">
                    <a:alpha val="10129"/>
                  </a:srgbClr>
                </a:gs>
                <a:gs pos="57143">
                  <a:srgbClr val="000000">
                    <a:alpha val="5746"/>
                  </a:srgbClr>
                </a:gs>
                <a:gs pos="71429">
                  <a:srgbClr val="000000">
                    <a:alpha val="2732"/>
                  </a:srgbClr>
                </a:gs>
                <a:gs pos="85714">
                  <a:srgbClr val="000000">
                    <a:alpha val="1089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041113">
              <a:off x="2305024" y="2954409"/>
              <a:ext cx="729851" cy="33131"/>
            </a:xfrm>
            <a:prstGeom prst="ellipse">
              <a:avLst/>
            </a:prstGeom>
            <a:gradFill>
              <a:gsLst>
                <a:gs pos="0">
                  <a:srgbClr val="000000">
                    <a:alpha val="19703"/>
                  </a:srgbClr>
                </a:gs>
                <a:gs pos="14286">
                  <a:srgbClr val="000000">
                    <a:alpha val="18265"/>
                  </a:srgbClr>
                </a:gs>
                <a:gs pos="28571">
                  <a:srgbClr val="000000">
                    <a:alpha val="14496"/>
                  </a:srgbClr>
                </a:gs>
                <a:gs pos="42857">
                  <a:srgbClr val="000000">
                    <a:alpha val="9762"/>
                  </a:srgbClr>
                </a:gs>
                <a:gs pos="57143">
                  <a:srgbClr val="000000">
                    <a:alpha val="5533"/>
                  </a:srgbClr>
                </a:gs>
                <a:gs pos="71429">
                  <a:srgbClr val="000000">
                    <a:alpha val="2629"/>
                  </a:srgbClr>
                </a:gs>
                <a:gs pos="85714">
                  <a:srgbClr val="000000">
                    <a:alpha val="1048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5422391">
              <a:off x="674151" y="2222079"/>
              <a:ext cx="718000" cy="68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5027957">
              <a:off x="2327314" y="886604"/>
              <a:ext cx="390466" cy="31321"/>
            </a:xfrm>
            <a:prstGeom prst="ellipse">
              <a:avLst/>
            </a:prstGeom>
            <a:gradFill>
              <a:gsLst>
                <a:gs pos="0">
                  <a:srgbClr val="000000">
                    <a:alpha val="24742"/>
                  </a:srgbClr>
                </a:gs>
                <a:gs pos="14286">
                  <a:srgbClr val="000000">
                    <a:alpha val="22992"/>
                  </a:srgbClr>
                </a:gs>
                <a:gs pos="28571">
                  <a:srgbClr val="000000">
                    <a:alpha val="18360"/>
                  </a:srgbClr>
                </a:gs>
                <a:gs pos="42857">
                  <a:srgbClr val="000000">
                    <a:alpha val="12458"/>
                  </a:srgbClr>
                </a:gs>
                <a:gs pos="57143">
                  <a:srgbClr val="000000">
                    <a:alpha val="7107"/>
                  </a:srgbClr>
                </a:gs>
                <a:gs pos="71429">
                  <a:srgbClr val="000000">
                    <a:alpha val="3392"/>
                  </a:srgbClr>
                </a:gs>
                <a:gs pos="85714">
                  <a:srgbClr val="000000">
                    <a:alpha val="1355"/>
                  </a:srgbClr>
                </a:gs>
                <a:gs pos="100000">
                  <a:srgbClr val="00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5398383">
              <a:off x="1220645" y="598067"/>
              <a:ext cx="746540" cy="17673"/>
            </a:xfrm>
            <a:prstGeom prst="ellipse">
              <a:avLst/>
            </a:prstGeom>
            <a:gradFill>
              <a:gsLst>
                <a:gs pos="0">
                  <a:srgbClr val="000000">
                    <a:alpha val="32482"/>
                  </a:srgbClr>
                </a:gs>
                <a:gs pos="14286">
                  <a:srgbClr val="000000">
                    <a:alpha val="30303"/>
                  </a:srgbClr>
                </a:gs>
                <a:gs pos="28571">
                  <a:srgbClr val="000000">
                    <a:alpha val="24445"/>
                  </a:srgbClr>
                </a:gs>
                <a:gs pos="42857">
                  <a:srgbClr val="000000">
                    <a:alpha val="16795"/>
                  </a:srgbClr>
                </a:gs>
                <a:gs pos="57143">
                  <a:srgbClr val="000000">
                    <a:alpha val="9686"/>
                  </a:srgbClr>
                </a:gs>
                <a:gs pos="71429">
                  <a:srgbClr val="000000">
                    <a:alpha val="4657"/>
                  </a:srgbClr>
                </a:gs>
                <a:gs pos="85714">
                  <a:srgbClr val="000000">
                    <a:alpha val="1868"/>
                  </a:srgbClr>
                </a:gs>
                <a:gs pos="100000">
                  <a:srgbClr val="0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4862959">
              <a:off x="2786542" y="2211644"/>
              <a:ext cx="755744" cy="275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8330716">
              <a:off x="1110718" y="518978"/>
              <a:ext cx="304260" cy="197515"/>
            </a:xfrm>
            <a:prstGeom prst="ellipse">
              <a:avLst/>
            </a:prstGeom>
            <a:gradFill>
              <a:gsLst>
                <a:gs pos="0">
                  <a:srgbClr val="000000">
                    <a:alpha val="4655"/>
                  </a:srgbClr>
                </a:gs>
                <a:gs pos="14286">
                  <a:srgbClr val="000000">
                    <a:alpha val="4287"/>
                  </a:srgbClr>
                </a:gs>
                <a:gs pos="28571">
                  <a:srgbClr val="000000">
                    <a:alpha val="3345"/>
                  </a:srgbClr>
                </a:gs>
                <a:gs pos="42857">
                  <a:srgbClr val="000000">
                    <a:alpha val="2207"/>
                  </a:srgbClr>
                </a:gs>
                <a:gs pos="57143">
                  <a:srgbClr val="000000">
                    <a:alpha val="1229"/>
                  </a:srgbClr>
                </a:gs>
                <a:gs pos="71429">
                  <a:srgbClr val="000000">
                    <a:alpha val="577"/>
                  </a:srgbClr>
                </a:gs>
                <a:gs pos="85714">
                  <a:srgbClr val="000000">
                    <a:alpha val="229"/>
                  </a:srgbClr>
                </a:gs>
                <a:gs pos="100000">
                  <a:srgbClr val="0000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614593">
              <a:off x="3019365" y="1504136"/>
              <a:ext cx="369854" cy="119282"/>
            </a:xfrm>
            <a:prstGeom prst="ellipse">
              <a:avLst/>
            </a:prstGeom>
            <a:gradFill>
              <a:gsLst>
                <a:gs pos="0">
                  <a:srgbClr val="000000">
                    <a:alpha val="1455"/>
                  </a:srgbClr>
                </a:gs>
                <a:gs pos="14286">
                  <a:srgbClr val="000000">
                    <a:alpha val="1338"/>
                  </a:srgbClr>
                </a:gs>
                <a:gs pos="28571">
                  <a:srgbClr val="000000">
                    <a:alpha val="1041"/>
                  </a:srgbClr>
                </a:gs>
                <a:gs pos="42857">
                  <a:srgbClr val="000000">
                    <a:alpha val="684"/>
                  </a:srgbClr>
                </a:gs>
                <a:gs pos="57143">
                  <a:srgbClr val="000000">
                    <a:alpha val="379"/>
                  </a:srgbClr>
                </a:gs>
                <a:gs pos="71429">
                  <a:srgbClr val="000000">
                    <a:alpha val="178"/>
                  </a:srgbClr>
                </a:gs>
                <a:gs pos="85714">
                  <a:srgbClr val="000000">
                    <a:alpha val="70"/>
                  </a:srgbClr>
                </a:gs>
                <a:gs pos="100000">
                  <a:srgbClr val="0000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5231791">
              <a:off x="1751224" y="338295"/>
              <a:ext cx="541010" cy="49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4958523">
              <a:off x="2544986" y="1784449"/>
              <a:ext cx="618275" cy="27075"/>
            </a:xfrm>
            <a:prstGeom prst="ellipse">
              <a:avLst/>
            </a:prstGeom>
            <a:gradFill>
              <a:gsLst>
                <a:gs pos="0">
                  <a:srgbClr val="000000">
                    <a:alpha val="25904"/>
                  </a:srgbClr>
                </a:gs>
                <a:gs pos="14286">
                  <a:srgbClr val="000000">
                    <a:alpha val="24085"/>
                  </a:srgbClr>
                </a:gs>
                <a:gs pos="28571">
                  <a:srgbClr val="000000">
                    <a:alpha val="19262"/>
                  </a:srgbClr>
                </a:gs>
                <a:gs pos="42857">
                  <a:srgbClr val="000000">
                    <a:alpha val="13094"/>
                  </a:srgbClr>
                </a:gs>
                <a:gs pos="57143">
                  <a:srgbClr val="000000">
                    <a:alpha val="7482"/>
                  </a:srgbClr>
                </a:gs>
                <a:gs pos="71429">
                  <a:srgbClr val="000000">
                    <a:alpha val="3575"/>
                  </a:srgbClr>
                </a:gs>
                <a:gs pos="85714">
                  <a:srgbClr val="000000">
                    <a:alpha val="1429"/>
                  </a:srgbClr>
                </a:gs>
                <a:gs pos="100000">
                  <a:srgbClr val="00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5661847">
              <a:off x="383767" y="2157240"/>
              <a:ext cx="752364" cy="578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10470471">
              <a:off x="1853581" y="2061507"/>
              <a:ext cx="318624" cy="27348"/>
            </a:xfrm>
            <a:prstGeom prst="ellipse">
              <a:avLst/>
            </a:prstGeom>
            <a:gradFill>
              <a:gsLst>
                <a:gs pos="0">
                  <a:srgbClr val="000000">
                    <a:alpha val="5009"/>
                  </a:srgbClr>
                </a:gs>
                <a:gs pos="14286">
                  <a:srgbClr val="000000">
                    <a:alpha val="4613"/>
                  </a:srgbClr>
                </a:gs>
                <a:gs pos="28571">
                  <a:srgbClr val="000000">
                    <a:alpha val="3601"/>
                  </a:srgbClr>
                </a:gs>
                <a:gs pos="42857">
                  <a:srgbClr val="000000">
                    <a:alpha val="2377"/>
                  </a:srgbClr>
                </a:gs>
                <a:gs pos="57143">
                  <a:srgbClr val="000000">
                    <a:alpha val="1324"/>
                  </a:srgbClr>
                </a:gs>
                <a:gs pos="71429">
                  <a:srgbClr val="000000">
                    <a:alpha val="622"/>
                  </a:srgbClr>
                </a:gs>
                <a:gs pos="85714">
                  <a:srgbClr val="000000">
                    <a:alpha val="246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5630014">
              <a:off x="809074" y="1602773"/>
              <a:ext cx="627697" cy="126602"/>
            </a:xfrm>
            <a:prstGeom prst="ellipse">
              <a:avLst/>
            </a:prstGeom>
            <a:gradFill>
              <a:gsLst>
                <a:gs pos="0">
                  <a:srgbClr val="000000">
                    <a:alpha val="8396"/>
                  </a:srgbClr>
                </a:gs>
                <a:gs pos="14286">
                  <a:srgbClr val="000000">
                    <a:alpha val="7744"/>
                  </a:srgbClr>
                </a:gs>
                <a:gs pos="28571">
                  <a:srgbClr val="000000">
                    <a:alpha val="6067"/>
                  </a:srgbClr>
                </a:gs>
                <a:gs pos="42857">
                  <a:srgbClr val="000000">
                    <a:alpha val="4022"/>
                  </a:srgbClr>
                </a:gs>
                <a:gs pos="57143">
                  <a:srgbClr val="000000">
                    <a:alpha val="2249"/>
                  </a:srgbClr>
                </a:gs>
                <a:gs pos="71429">
                  <a:srgbClr val="000000">
                    <a:alpha val="1059"/>
                  </a:srgbClr>
                </a:gs>
                <a:gs pos="85714">
                  <a:srgbClr val="000000">
                    <a:alpha val="420"/>
                  </a:srgbClr>
                </a:gs>
                <a:gs pos="100000">
                  <a:srgbClr val="0000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379304">
              <a:off x="1421664" y="729002"/>
              <a:ext cx="745786" cy="53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452207">
              <a:off x="913783" y="3002949"/>
              <a:ext cx="732197" cy="83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10739392">
              <a:off x="1508939" y="1829493"/>
              <a:ext cx="446654" cy="77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-8815993">
              <a:off x="1456030" y="160475"/>
              <a:ext cx="436775" cy="237154"/>
            </a:xfrm>
            <a:prstGeom prst="ellipse">
              <a:avLst/>
            </a:prstGeom>
            <a:gradFill>
              <a:gsLst>
                <a:gs pos="0">
                  <a:srgbClr val="000000">
                    <a:alpha val="4949"/>
                  </a:srgbClr>
                </a:gs>
                <a:gs pos="14286">
                  <a:srgbClr val="000000">
                    <a:alpha val="4558"/>
                  </a:srgbClr>
                </a:gs>
                <a:gs pos="28571">
                  <a:srgbClr val="000000">
                    <a:alpha val="3557"/>
                  </a:srgbClr>
                </a:gs>
                <a:gs pos="42857">
                  <a:srgbClr val="000000">
                    <a:alpha val="2348"/>
                  </a:srgbClr>
                </a:gs>
                <a:gs pos="57143">
                  <a:srgbClr val="000000">
                    <a:alpha val="1308"/>
                  </a:srgbClr>
                </a:gs>
                <a:gs pos="71429">
                  <a:srgbClr val="000000">
                    <a:alpha val="614"/>
                  </a:srgbClr>
                </a:gs>
                <a:gs pos="85714">
                  <a:srgbClr val="000000">
                    <a:alpha val="243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5313681">
              <a:off x="1376717" y="126974"/>
              <a:ext cx="802739" cy="59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4910061">
              <a:off x="2757984" y="2299936"/>
              <a:ext cx="740764" cy="34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10441622">
              <a:off x="2781637" y="2094653"/>
              <a:ext cx="451931" cy="174900"/>
            </a:xfrm>
            <a:prstGeom prst="ellipse">
              <a:avLst/>
            </a:prstGeom>
            <a:gradFill>
              <a:gsLst>
                <a:gs pos="0">
                  <a:srgbClr val="000000">
                    <a:alpha val="2155"/>
                  </a:srgbClr>
                </a:gs>
                <a:gs pos="14286">
                  <a:srgbClr val="000000">
                    <a:alpha val="1983"/>
                  </a:srgbClr>
                </a:gs>
                <a:gs pos="28571">
                  <a:srgbClr val="000000">
                    <a:alpha val="1543"/>
                  </a:srgbClr>
                </a:gs>
                <a:gs pos="42857">
                  <a:srgbClr val="000000">
                    <a:alpha val="1015"/>
                  </a:srgbClr>
                </a:gs>
                <a:gs pos="57143">
                  <a:srgbClr val="000000">
                    <a:alpha val="564"/>
                  </a:srgbClr>
                </a:gs>
                <a:gs pos="71429">
                  <a:srgbClr val="000000">
                    <a:alpha val="264"/>
                  </a:srgbClr>
                </a:gs>
                <a:gs pos="85714">
                  <a:srgbClr val="000000">
                    <a:alpha val="105"/>
                  </a:srgbClr>
                </a:gs>
                <a:gs pos="100000">
                  <a:srgbClr val="000000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10787624">
              <a:off x="1806880" y="3039285"/>
              <a:ext cx="275450" cy="66935"/>
            </a:xfrm>
            <a:prstGeom prst="ellipse">
              <a:avLst/>
            </a:prstGeom>
            <a:gradFill>
              <a:gsLst>
                <a:gs pos="0">
                  <a:srgbClr val="000000">
                    <a:alpha val="25338"/>
                  </a:srgbClr>
                </a:gs>
                <a:gs pos="14286">
                  <a:srgbClr val="000000">
                    <a:alpha val="23552"/>
                  </a:srgbClr>
                </a:gs>
                <a:gs pos="28571">
                  <a:srgbClr val="000000">
                    <a:alpha val="18822"/>
                  </a:srgbClr>
                </a:gs>
                <a:gs pos="42857">
                  <a:srgbClr val="000000">
                    <a:alpha val="12783"/>
                  </a:srgbClr>
                </a:gs>
                <a:gs pos="57143">
                  <a:srgbClr val="000000">
                    <a:alpha val="7299"/>
                  </a:srgbClr>
                </a:gs>
                <a:gs pos="71429">
                  <a:srgbClr val="000000">
                    <a:alpha val="3485"/>
                  </a:srgbClr>
                </a:gs>
                <a:gs pos="85714">
                  <a:srgbClr val="000000">
                    <a:alpha val="1393"/>
                  </a:srgbClr>
                </a:gs>
                <a:gs pos="100000">
                  <a:srgbClr val="00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10519484">
              <a:off x="979935" y="2229766"/>
              <a:ext cx="245770" cy="99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5102228">
              <a:off x="2210537" y="2000409"/>
              <a:ext cx="793167" cy="591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5533979">
              <a:off x="982048" y="509740"/>
              <a:ext cx="723886" cy="57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5812867">
              <a:off x="-257589" y="3279288"/>
              <a:ext cx="754024" cy="31771"/>
            </a:xfrm>
            <a:prstGeom prst="ellipse">
              <a:avLst/>
            </a:prstGeom>
            <a:gradFill>
              <a:gsLst>
                <a:gs pos="0">
                  <a:srgbClr val="000000">
                    <a:alpha val="22590"/>
                  </a:srgbClr>
                </a:gs>
                <a:gs pos="14286">
                  <a:srgbClr val="000000">
                    <a:alpha val="20970"/>
                  </a:srgbClr>
                </a:gs>
                <a:gs pos="28571">
                  <a:srgbClr val="000000">
                    <a:alpha val="16701"/>
                  </a:srgbClr>
                </a:gs>
                <a:gs pos="42857">
                  <a:srgbClr val="000000">
                    <a:alpha val="11295"/>
                  </a:srgbClr>
                </a:gs>
                <a:gs pos="57143">
                  <a:srgbClr val="000000">
                    <a:alpha val="6426"/>
                  </a:srgbClr>
                </a:gs>
                <a:gs pos="71429">
                  <a:srgbClr val="000000">
                    <a:alpha val="3061"/>
                  </a:srgbClr>
                </a:gs>
                <a:gs pos="85714">
                  <a:srgbClr val="000000">
                    <a:alpha val="1222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754554">
              <a:off x="337681" y="193780"/>
              <a:ext cx="762826" cy="28454"/>
            </a:xfrm>
            <a:prstGeom prst="ellipse">
              <a:avLst/>
            </a:prstGeom>
            <a:gradFill>
              <a:gsLst>
                <a:gs pos="0">
                  <a:srgbClr val="000000">
                    <a:alpha val="32802"/>
                  </a:srgbClr>
                </a:gs>
                <a:gs pos="14286">
                  <a:srgbClr val="000000">
                    <a:alpha val="30607"/>
                  </a:srgbClr>
                </a:gs>
                <a:gs pos="28571">
                  <a:srgbClr val="000000">
                    <a:alpha val="24701"/>
                  </a:srgbClr>
                </a:gs>
                <a:gs pos="42857">
                  <a:srgbClr val="000000">
                    <a:alpha val="16979"/>
                  </a:srgbClr>
                </a:gs>
                <a:gs pos="57143">
                  <a:srgbClr val="000000">
                    <a:alpha val="9797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0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5491462">
              <a:off x="915468" y="1916484"/>
              <a:ext cx="785867" cy="60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4843885">
              <a:off x="1733424" y="1945927"/>
              <a:ext cx="235041" cy="109283"/>
            </a:xfrm>
            <a:prstGeom prst="ellipse">
              <a:avLst/>
            </a:prstGeom>
            <a:gradFill>
              <a:gsLst>
                <a:gs pos="0">
                  <a:srgbClr val="000000">
                    <a:alpha val="14797"/>
                  </a:srgbClr>
                </a:gs>
                <a:gs pos="14286">
                  <a:srgbClr val="000000">
                    <a:alpha val="13686"/>
                  </a:srgbClr>
                </a:gs>
                <a:gs pos="28571">
                  <a:srgbClr val="000000">
                    <a:alpha val="10799"/>
                  </a:srgbClr>
                </a:gs>
                <a:gs pos="42857">
                  <a:srgbClr val="000000">
                    <a:alpha val="7222"/>
                  </a:srgbClr>
                </a:gs>
                <a:gs pos="57143">
                  <a:srgbClr val="000000">
                    <a:alpha val="4068"/>
                  </a:srgbClr>
                </a:gs>
                <a:gs pos="71429">
                  <a:srgbClr val="000000">
                    <a:alpha val="1925"/>
                  </a:srgbClr>
                </a:gs>
                <a:gs pos="85714">
                  <a:srgbClr val="000000">
                    <a:alpha val="766"/>
                  </a:srgbClr>
                </a:gs>
                <a:gs pos="100000">
                  <a:srgbClr val="000000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4921832">
              <a:off x="2512307" y="797153"/>
              <a:ext cx="853701" cy="48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5302821">
              <a:off x="1478297" y="1505817"/>
              <a:ext cx="674214" cy="82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5355575">
              <a:off x="1167060" y="2132486"/>
              <a:ext cx="739084" cy="33713"/>
            </a:xfrm>
            <a:prstGeom prst="ellipse">
              <a:avLst/>
            </a:prstGeom>
            <a:gradFill>
              <a:gsLst>
                <a:gs pos="0">
                  <a:srgbClr val="000000">
                    <a:alpha val="12283"/>
                  </a:srgbClr>
                </a:gs>
                <a:gs pos="14286">
                  <a:srgbClr val="000000">
                    <a:alpha val="11348"/>
                  </a:srgbClr>
                </a:gs>
                <a:gs pos="28571">
                  <a:srgbClr val="000000">
                    <a:alpha val="8928"/>
                  </a:srgbClr>
                </a:gs>
                <a:gs pos="42857">
                  <a:srgbClr val="000000">
                    <a:alpha val="5950"/>
                  </a:srgbClr>
                </a:gs>
                <a:gs pos="57143">
                  <a:srgbClr val="000000">
                    <a:alpha val="3342"/>
                  </a:srgbClr>
                </a:gs>
                <a:gs pos="71429">
                  <a:srgbClr val="000000">
                    <a:alpha val="1579"/>
                  </a:srgbClr>
                </a:gs>
                <a:gs pos="85714">
                  <a:srgbClr val="000000">
                    <a:alpha val="627"/>
                  </a:srgbClr>
                </a:gs>
                <a:gs pos="100000">
                  <a:srgbClr val="0000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535346">
              <a:off x="974868" y="507849"/>
              <a:ext cx="738364" cy="579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5442748">
              <a:off x="918683" y="1054643"/>
              <a:ext cx="774773" cy="34422"/>
            </a:xfrm>
            <a:prstGeom prst="ellipse">
              <a:avLst/>
            </a:prstGeom>
            <a:gradFill>
              <a:gsLst>
                <a:gs pos="0">
                  <a:srgbClr val="000000">
                    <a:alpha val="22052"/>
                  </a:srgbClr>
                </a:gs>
                <a:gs pos="14286">
                  <a:srgbClr val="000000">
                    <a:alpha val="20465"/>
                  </a:srgbClr>
                </a:gs>
                <a:gs pos="28571">
                  <a:srgbClr val="000000">
                    <a:alpha val="16288"/>
                  </a:srgbClr>
                </a:gs>
                <a:gs pos="42857">
                  <a:srgbClr val="000000">
                    <a:alpha val="11007"/>
                  </a:srgbClr>
                </a:gs>
                <a:gs pos="57143">
                  <a:srgbClr val="000000">
                    <a:alpha val="6257"/>
                  </a:srgbClr>
                </a:gs>
                <a:gs pos="71429">
                  <a:srgbClr val="000000">
                    <a:alpha val="2979"/>
                  </a:srgbClr>
                </a:gs>
                <a:gs pos="85714">
                  <a:srgbClr val="000000">
                    <a:alpha val="1189"/>
                  </a:srgbClr>
                </a:gs>
                <a:gs pos="100000">
                  <a:srgbClr val="0000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5568557">
              <a:off x="578713" y="3320257"/>
              <a:ext cx="793589" cy="80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10708321">
              <a:off x="1458989" y="2720768"/>
              <a:ext cx="470773" cy="97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896454">
              <a:off x="-361692" y="1709783"/>
              <a:ext cx="794123" cy="596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4855137">
              <a:off x="2940534" y="1707678"/>
              <a:ext cx="743895" cy="582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10650163">
              <a:off x="-242928" y="2250803"/>
              <a:ext cx="563004" cy="305361"/>
            </a:xfrm>
            <a:prstGeom prst="ellipse">
              <a:avLst/>
            </a:prstGeom>
            <a:gradFill>
              <a:gsLst>
                <a:gs pos="0">
                  <a:srgbClr val="000000">
                    <a:alpha val="9023"/>
                  </a:srgbClr>
                </a:gs>
                <a:gs pos="14286">
                  <a:srgbClr val="000000">
                    <a:alpha val="8324"/>
                  </a:srgbClr>
                </a:gs>
                <a:gs pos="28571">
                  <a:srgbClr val="000000">
                    <a:alpha val="6526"/>
                  </a:srgbClr>
                </a:gs>
                <a:gs pos="42857">
                  <a:srgbClr val="000000">
                    <a:alpha val="4330"/>
                  </a:srgbClr>
                </a:gs>
                <a:gs pos="57143">
                  <a:srgbClr val="000000">
                    <a:alpha val="2423"/>
                  </a:srgbClr>
                </a:gs>
                <a:gs pos="71429">
                  <a:srgbClr val="000000">
                    <a:alpha val="1142"/>
                  </a:srgbClr>
                </a:gs>
                <a:gs pos="85714">
                  <a:srgbClr val="000000">
                    <a:alpha val="453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5809949">
              <a:off x="332267" y="3126280"/>
              <a:ext cx="712247" cy="790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5156156">
              <a:off x="2153052" y="3489638"/>
              <a:ext cx="549763" cy="41450"/>
            </a:xfrm>
            <a:prstGeom prst="ellipse">
              <a:avLst/>
            </a:prstGeom>
            <a:gradFill>
              <a:gsLst>
                <a:gs pos="0">
                  <a:srgbClr val="000000">
                    <a:alpha val="32729"/>
                  </a:srgbClr>
                </a:gs>
                <a:gs pos="14286">
                  <a:srgbClr val="000000">
                    <a:alpha val="30537"/>
                  </a:srgbClr>
                </a:gs>
                <a:gs pos="28571">
                  <a:srgbClr val="000000">
                    <a:alpha val="24642"/>
                  </a:srgbClr>
                </a:gs>
                <a:gs pos="42857">
                  <a:srgbClr val="000000">
                    <a:alpha val="16937"/>
                  </a:srgbClr>
                </a:gs>
                <a:gs pos="57143">
                  <a:srgbClr val="000000">
                    <a:alpha val="9772"/>
                  </a:srgbClr>
                </a:gs>
                <a:gs pos="71429">
                  <a:srgbClr val="000000">
                    <a:alpha val="4699"/>
                  </a:srgbClr>
                </a:gs>
                <a:gs pos="85714">
                  <a:srgbClr val="000000">
                    <a:alpha val="1885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5342528">
              <a:off x="1174321" y="1755934"/>
              <a:ext cx="784549" cy="70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5406737">
              <a:off x="973932" y="1703242"/>
              <a:ext cx="676597" cy="555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7773263">
              <a:off x="2259342" y="68042"/>
              <a:ext cx="268738" cy="121687"/>
            </a:xfrm>
            <a:prstGeom prst="ellipse">
              <a:avLst/>
            </a:prstGeom>
            <a:gradFill>
              <a:gsLst>
                <a:gs pos="0">
                  <a:srgbClr val="000000">
                    <a:alpha val="11388"/>
                  </a:srgbClr>
                </a:gs>
                <a:gs pos="14286">
                  <a:srgbClr val="000000">
                    <a:alpha val="10517"/>
                  </a:srgbClr>
                </a:gs>
                <a:gs pos="28571">
                  <a:srgbClr val="000000">
                    <a:alpha val="8266"/>
                  </a:srgbClr>
                </a:gs>
                <a:gs pos="42857">
                  <a:srgbClr val="000000">
                    <a:alpha val="5502"/>
                  </a:srgbClr>
                </a:gs>
                <a:gs pos="57143">
                  <a:srgbClr val="000000">
                    <a:alpha val="3087"/>
                  </a:srgbClr>
                </a:gs>
                <a:gs pos="71429">
                  <a:srgbClr val="000000">
                    <a:alpha val="1457"/>
                  </a:srgbClr>
                </a:gs>
                <a:gs pos="85714">
                  <a:srgbClr val="000000">
                    <a:alpha val="579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5398636">
              <a:off x="1166068" y="1363195"/>
              <a:ext cx="797188" cy="655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10699715">
              <a:off x="2850627" y="805865"/>
              <a:ext cx="452799" cy="23232"/>
            </a:xfrm>
            <a:prstGeom prst="ellipse">
              <a:avLst/>
            </a:prstGeom>
            <a:gradFill>
              <a:gsLst>
                <a:gs pos="0">
                  <a:srgbClr val="000000">
                    <a:alpha val="7817"/>
                  </a:srgbClr>
                </a:gs>
                <a:gs pos="14286">
                  <a:srgbClr val="000000">
                    <a:alpha val="7208"/>
                  </a:srgbClr>
                </a:gs>
                <a:gs pos="28571">
                  <a:srgbClr val="000000">
                    <a:alpha val="5643"/>
                  </a:srgbClr>
                </a:gs>
                <a:gs pos="42857">
                  <a:srgbClr val="000000">
                    <a:alpha val="3738"/>
                  </a:srgbClr>
                </a:gs>
                <a:gs pos="57143">
                  <a:srgbClr val="000000">
                    <a:alpha val="2089"/>
                  </a:srgbClr>
                </a:gs>
                <a:gs pos="71429">
                  <a:srgbClr val="000000">
                    <a:alpha val="983"/>
                  </a:srgbClr>
                </a:gs>
                <a:gs pos="85714">
                  <a:srgbClr val="000000">
                    <a:alpha val="390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5198832">
              <a:off x="1478052" y="2483643"/>
              <a:ext cx="717404" cy="56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4933798">
              <a:off x="2597598" y="1038233"/>
              <a:ext cx="791899" cy="28269"/>
            </a:xfrm>
            <a:prstGeom prst="ellipse">
              <a:avLst/>
            </a:prstGeom>
            <a:gradFill>
              <a:gsLst>
                <a:gs pos="0">
                  <a:srgbClr val="000000">
                    <a:alpha val="31812"/>
                  </a:srgbClr>
                </a:gs>
                <a:gs pos="14286">
                  <a:srgbClr val="000000">
                    <a:alpha val="29667"/>
                  </a:srgbClr>
                </a:gs>
                <a:gs pos="28571">
                  <a:srgbClr val="000000">
                    <a:alpha val="23910"/>
                  </a:srgbClr>
                </a:gs>
                <a:gs pos="42857">
                  <a:srgbClr val="000000">
                    <a:alpha val="16409"/>
                  </a:srgbClr>
                </a:gs>
                <a:gs pos="57143">
                  <a:srgbClr val="000000">
                    <a:alpha val="9454"/>
                  </a:srgbClr>
                </a:gs>
                <a:gs pos="71429">
                  <a:srgbClr val="000000">
                    <a:alpha val="4542"/>
                  </a:srgbClr>
                </a:gs>
                <a:gs pos="85714">
                  <a:srgbClr val="000000">
                    <a:alpha val="1822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5711147">
              <a:off x="197332" y="738141"/>
              <a:ext cx="824691" cy="32309"/>
            </a:xfrm>
            <a:prstGeom prst="ellipse">
              <a:avLst/>
            </a:prstGeom>
            <a:gradFill>
              <a:gsLst>
                <a:gs pos="0">
                  <a:srgbClr val="000000">
                    <a:alpha val="18405"/>
                  </a:srgbClr>
                </a:gs>
                <a:gs pos="14286">
                  <a:srgbClr val="000000">
                    <a:alpha val="17051"/>
                  </a:srgbClr>
                </a:gs>
                <a:gs pos="28571">
                  <a:srgbClr val="000000">
                    <a:alpha val="13511"/>
                  </a:srgbClr>
                </a:gs>
                <a:gs pos="42857">
                  <a:srgbClr val="000000">
                    <a:alpha val="9082"/>
                  </a:srgbClr>
                </a:gs>
                <a:gs pos="57143">
                  <a:srgbClr val="000000">
                    <a:alpha val="5139"/>
                  </a:srgbClr>
                </a:gs>
                <a:gs pos="71429">
                  <a:srgbClr val="000000">
                    <a:alpha val="2439"/>
                  </a:srgbClr>
                </a:gs>
                <a:gs pos="85714">
                  <a:srgbClr val="000000">
                    <a:alpha val="972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5871706">
              <a:off x="1314538" y="3296344"/>
              <a:ext cx="681547" cy="205657"/>
            </a:xfrm>
            <a:prstGeom prst="ellipse">
              <a:avLst/>
            </a:prstGeom>
            <a:gradFill>
              <a:gsLst>
                <a:gs pos="0">
                  <a:srgbClr val="000000">
                    <a:alpha val="4892"/>
                  </a:srgbClr>
                </a:gs>
                <a:gs pos="14286">
                  <a:srgbClr val="000000">
                    <a:alpha val="4505"/>
                  </a:srgbClr>
                </a:gs>
                <a:gs pos="28571">
                  <a:srgbClr val="000000">
                    <a:alpha val="3516"/>
                  </a:srgbClr>
                </a:gs>
                <a:gs pos="42857">
                  <a:srgbClr val="000000">
                    <a:alpha val="2320"/>
                  </a:srgbClr>
                </a:gs>
                <a:gs pos="57143">
                  <a:srgbClr val="000000">
                    <a:alpha val="1292"/>
                  </a:srgbClr>
                </a:gs>
                <a:gs pos="71429">
                  <a:srgbClr val="000000">
                    <a:alpha val="607"/>
                  </a:srgbClr>
                </a:gs>
                <a:gs pos="85714">
                  <a:srgbClr val="000000">
                    <a:alpha val="240"/>
                  </a:srgbClr>
                </a:gs>
                <a:gs pos="100000">
                  <a:srgbClr val="00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10680724">
              <a:off x="2069419" y="1888548"/>
              <a:ext cx="289795" cy="32991"/>
            </a:xfrm>
            <a:prstGeom prst="ellipse">
              <a:avLst/>
            </a:prstGeom>
            <a:gradFill>
              <a:gsLst>
                <a:gs pos="0">
                  <a:srgbClr val="000000">
                    <a:alpha val="18961"/>
                  </a:srgbClr>
                </a:gs>
                <a:gs pos="14286">
                  <a:srgbClr val="000000">
                    <a:alpha val="17571"/>
                  </a:srgbClr>
                </a:gs>
                <a:gs pos="28571">
                  <a:srgbClr val="000000">
                    <a:alpha val="13933"/>
                  </a:srgbClr>
                </a:gs>
                <a:gs pos="42857">
                  <a:srgbClr val="000000">
                    <a:alpha val="9373"/>
                  </a:srgbClr>
                </a:gs>
                <a:gs pos="57143">
                  <a:srgbClr val="000000">
                    <a:alpha val="5307"/>
                  </a:srgbClr>
                </a:gs>
                <a:gs pos="71429">
                  <a:srgbClr val="000000">
                    <a:alpha val="2520"/>
                  </a:srgbClr>
                </a:gs>
                <a:gs pos="85714">
                  <a:srgbClr val="000000">
                    <a:alpha val="1004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161711">
              <a:off x="2027300" y="2403916"/>
              <a:ext cx="704996" cy="71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5626139">
              <a:off x="811386" y="3243752"/>
              <a:ext cx="255606" cy="74962"/>
            </a:xfrm>
            <a:prstGeom prst="ellipse">
              <a:avLst/>
            </a:prstGeom>
            <a:gradFill>
              <a:gsLst>
                <a:gs pos="0">
                  <a:srgbClr val="000000">
                    <a:alpha val="22198"/>
                  </a:srgbClr>
                </a:gs>
                <a:gs pos="14286">
                  <a:srgbClr val="000000">
                    <a:alpha val="20602"/>
                  </a:srgbClr>
                </a:gs>
                <a:gs pos="28571">
                  <a:srgbClr val="000000">
                    <a:alpha val="16400"/>
                  </a:srgbClr>
                </a:gs>
                <a:gs pos="42857">
                  <a:srgbClr val="000000">
                    <a:alpha val="11085"/>
                  </a:srgbClr>
                </a:gs>
                <a:gs pos="57143">
                  <a:srgbClr val="000000">
                    <a:alpha val="6303"/>
                  </a:srgbClr>
                </a:gs>
                <a:gs pos="71429">
                  <a:srgbClr val="000000">
                    <a:alpha val="3001"/>
                  </a:srgbClr>
                </a:gs>
                <a:gs pos="85714">
                  <a:srgbClr val="000000">
                    <a:alpha val="1198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5394315">
              <a:off x="1177546" y="3207802"/>
              <a:ext cx="778827" cy="69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5053499">
              <a:off x="2055464" y="2556887"/>
              <a:ext cx="683139" cy="97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4696806">
              <a:off x="2874870" y="74697"/>
              <a:ext cx="765321" cy="49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5526166">
              <a:off x="1194301" y="2130788"/>
              <a:ext cx="749875" cy="58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2745309">
              <a:off x="-34016" y="119439"/>
              <a:ext cx="539901" cy="181709"/>
            </a:xfrm>
            <a:prstGeom prst="ellipse">
              <a:avLst/>
            </a:prstGeom>
            <a:gradFill>
              <a:gsLst>
                <a:gs pos="0">
                  <a:srgbClr val="000000">
                    <a:alpha val="6052"/>
                  </a:srgbClr>
                </a:gs>
                <a:gs pos="14286">
                  <a:srgbClr val="000000">
                    <a:alpha val="5576"/>
                  </a:srgbClr>
                </a:gs>
                <a:gs pos="28571">
                  <a:srgbClr val="000000">
                    <a:alpha val="4357"/>
                  </a:srgbClr>
                </a:gs>
                <a:gs pos="42857">
                  <a:srgbClr val="000000">
                    <a:alpha val="2880"/>
                  </a:srgbClr>
                </a:gs>
                <a:gs pos="57143">
                  <a:srgbClr val="000000">
                    <a:alpha val="1606"/>
                  </a:srgbClr>
                </a:gs>
                <a:gs pos="71429">
                  <a:srgbClr val="000000">
                    <a:alpha val="755"/>
                  </a:srgbClr>
                </a:gs>
                <a:gs pos="85714">
                  <a:srgbClr val="000000">
                    <a:alpha val="299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3413026">
              <a:off x="1521190" y="3060906"/>
              <a:ext cx="584280" cy="182214"/>
            </a:xfrm>
            <a:prstGeom prst="ellipse">
              <a:avLst/>
            </a:prstGeom>
            <a:gradFill>
              <a:gsLst>
                <a:gs pos="0">
                  <a:srgbClr val="000000">
                    <a:alpha val="2825"/>
                  </a:srgbClr>
                </a:gs>
                <a:gs pos="14286">
                  <a:srgbClr val="000000">
                    <a:alpha val="2600"/>
                  </a:srgbClr>
                </a:gs>
                <a:gs pos="28571">
                  <a:srgbClr val="000000">
                    <a:alpha val="2024"/>
                  </a:srgbClr>
                </a:gs>
                <a:gs pos="42857">
                  <a:srgbClr val="000000">
                    <a:alpha val="1332"/>
                  </a:srgbClr>
                </a:gs>
                <a:gs pos="57143">
                  <a:srgbClr val="000000">
                    <a:alpha val="741"/>
                  </a:srgbClr>
                </a:gs>
                <a:gs pos="71429">
                  <a:srgbClr val="000000">
                    <a:alpha val="347"/>
                  </a:srgbClr>
                </a:gs>
                <a:gs pos="85714">
                  <a:srgbClr val="000000">
                    <a:alpha val="137"/>
                  </a:srgbClr>
                </a:gs>
                <a:gs pos="100000">
                  <a:srgbClr val="000000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5874004">
              <a:off x="109452" y="1961060"/>
              <a:ext cx="807627" cy="72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630753">
              <a:off x="755209" y="1091320"/>
              <a:ext cx="678142" cy="74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507933">
              <a:off x="676611" y="1058425"/>
              <a:ext cx="825314" cy="57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150307">
              <a:off x="2042142" y="2540354"/>
              <a:ext cx="644048" cy="47441"/>
            </a:xfrm>
            <a:prstGeom prst="ellipse">
              <a:avLst/>
            </a:prstGeom>
            <a:gradFill>
              <a:gsLst>
                <a:gs pos="0">
                  <a:srgbClr val="000000">
                    <a:alpha val="23838"/>
                  </a:srgbClr>
                </a:gs>
                <a:gs pos="14286">
                  <a:srgbClr val="000000">
                    <a:alpha val="22142"/>
                  </a:srgbClr>
                </a:gs>
                <a:gs pos="28571">
                  <a:srgbClr val="000000">
                    <a:alpha val="17661"/>
                  </a:srgbClr>
                </a:gs>
                <a:gs pos="42857">
                  <a:srgbClr val="000000">
                    <a:alpha val="11968"/>
                  </a:srgbClr>
                </a:gs>
                <a:gs pos="57143">
                  <a:srgbClr val="000000">
                    <a:alpha val="6819"/>
                  </a:srgbClr>
                </a:gs>
                <a:gs pos="71429">
                  <a:srgbClr val="000000">
                    <a:alpha val="3252"/>
                  </a:srgbClr>
                </a:gs>
                <a:gs pos="85714">
                  <a:srgbClr val="000000">
                    <a:alpha val="1299"/>
                  </a:srgbClr>
                </a:gs>
                <a:gs pos="100000">
                  <a:srgbClr val="000000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4849119">
              <a:off x="2823249" y="1185647"/>
              <a:ext cx="787292" cy="31058"/>
            </a:xfrm>
            <a:prstGeom prst="ellipse">
              <a:avLst/>
            </a:prstGeom>
            <a:gradFill>
              <a:gsLst>
                <a:gs pos="0">
                  <a:srgbClr val="FFFFFF">
                    <a:alpha val="28290"/>
                  </a:srgbClr>
                </a:gs>
                <a:gs pos="14286">
                  <a:srgbClr val="FFFFFF">
                    <a:alpha val="26335"/>
                  </a:srgbClr>
                </a:gs>
                <a:gs pos="28571">
                  <a:srgbClr val="FFFFFF">
                    <a:alpha val="21125"/>
                  </a:srgbClr>
                </a:gs>
                <a:gs pos="42857">
                  <a:srgbClr val="FFFFFF">
                    <a:alpha val="14415"/>
                  </a:srgbClr>
                </a:gs>
                <a:gs pos="57143">
                  <a:srgbClr val="FFFFFF">
                    <a:alpha val="8264"/>
                  </a:srgbClr>
                </a:gs>
                <a:gs pos="71429">
                  <a:srgbClr val="FFFFFF">
                    <a:alpha val="3957"/>
                  </a:srgbClr>
                </a:gs>
                <a:gs pos="85714">
                  <a:srgbClr val="FFFFFF">
                    <a:alpha val="1584"/>
                  </a:srgbClr>
                </a:gs>
                <a:gs pos="100000">
                  <a:srgbClr val="FFFFFF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5321944">
              <a:off x="1440424" y="1804729"/>
              <a:ext cx="825508" cy="35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7216075">
              <a:off x="1467390" y="1898966"/>
              <a:ext cx="568348" cy="124300"/>
            </a:xfrm>
            <a:prstGeom prst="ellipse">
              <a:avLst/>
            </a:prstGeom>
            <a:gradFill>
              <a:gsLst>
                <a:gs pos="0">
                  <a:srgbClr val="FFFFFF">
                    <a:alpha val="6804"/>
                  </a:srgbClr>
                </a:gs>
                <a:gs pos="14286">
                  <a:srgbClr val="FFFFFF">
                    <a:alpha val="6271"/>
                  </a:srgbClr>
                </a:gs>
                <a:gs pos="28571">
                  <a:srgbClr val="FFFFFF">
                    <a:alpha val="4904"/>
                  </a:srgbClr>
                </a:gs>
                <a:gs pos="42857">
                  <a:srgbClr val="FFFFFF">
                    <a:alpha val="3244"/>
                  </a:srgbClr>
                </a:gs>
                <a:gs pos="57143">
                  <a:srgbClr val="FFFFFF">
                    <a:alpha val="1811"/>
                  </a:srgbClr>
                </a:gs>
                <a:gs pos="71429">
                  <a:srgbClr val="FFFFFF">
                    <a:alpha val="852"/>
                  </a:srgbClr>
                </a:gs>
                <a:gs pos="85714">
                  <a:srgbClr val="FFFFFF">
                    <a:alpha val="338"/>
                  </a:srgbClr>
                </a:gs>
                <a:gs pos="100000">
                  <a:srgbClr val="FFFFFF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4910047">
              <a:off x="2933749" y="3478850"/>
              <a:ext cx="832902" cy="31996"/>
            </a:xfrm>
            <a:prstGeom prst="ellipse">
              <a:avLst/>
            </a:prstGeom>
            <a:gradFill>
              <a:gsLst>
                <a:gs pos="0">
                  <a:srgbClr val="000000">
                    <a:alpha val="32388"/>
                  </a:srgbClr>
                </a:gs>
                <a:gs pos="14286">
                  <a:srgbClr val="000000">
                    <a:alpha val="30213"/>
                  </a:srgbClr>
                </a:gs>
                <a:gs pos="28571">
                  <a:srgbClr val="000000">
                    <a:alpha val="24369"/>
                  </a:srgbClr>
                </a:gs>
                <a:gs pos="42857">
                  <a:srgbClr val="000000">
                    <a:alpha val="16740"/>
                  </a:srgbClr>
                </a:gs>
                <a:gs pos="57143">
                  <a:srgbClr val="000000">
                    <a:alpha val="9653"/>
                  </a:srgbClr>
                </a:gs>
                <a:gs pos="71429">
                  <a:srgbClr val="000000">
                    <a:alpha val="4641"/>
                  </a:srgbClr>
                </a:gs>
                <a:gs pos="85714">
                  <a:srgbClr val="000000">
                    <a:alpha val="1861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5092264">
              <a:off x="2308919" y="2934383"/>
              <a:ext cx="773486" cy="70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6015734">
              <a:off x="-109772" y="1881239"/>
              <a:ext cx="749608" cy="50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8233594">
              <a:off x="1524825" y="1880209"/>
              <a:ext cx="513794" cy="111688"/>
            </a:xfrm>
            <a:prstGeom prst="ellipse">
              <a:avLst/>
            </a:prstGeom>
            <a:gradFill>
              <a:gsLst>
                <a:gs pos="0">
                  <a:srgbClr val="000000">
                    <a:alpha val="13917"/>
                  </a:srgbClr>
                </a:gs>
                <a:gs pos="14286">
                  <a:srgbClr val="000000">
                    <a:alpha val="12867"/>
                  </a:srgbClr>
                </a:gs>
                <a:gs pos="28571">
                  <a:srgbClr val="000000">
                    <a:alpha val="10142"/>
                  </a:srgbClr>
                </a:gs>
                <a:gs pos="42857">
                  <a:srgbClr val="000000">
                    <a:alpha val="6774"/>
                  </a:srgbClr>
                </a:gs>
                <a:gs pos="57143">
                  <a:srgbClr val="000000">
                    <a:alpha val="3812"/>
                  </a:srgbClr>
                </a:gs>
                <a:gs pos="71429">
                  <a:srgbClr val="000000">
                    <a:alpha val="1803"/>
                  </a:srgbClr>
                </a:gs>
                <a:gs pos="85714">
                  <a:srgbClr val="000000">
                    <a:alpha val="717"/>
                  </a:srgbClr>
                </a:gs>
                <a:gs pos="100000">
                  <a:srgbClr val="000000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4290056">
              <a:off x="1144330" y="1451037"/>
              <a:ext cx="507212" cy="203932"/>
            </a:xfrm>
            <a:prstGeom prst="ellipse">
              <a:avLst/>
            </a:prstGeom>
            <a:gradFill>
              <a:gsLst>
                <a:gs pos="0">
                  <a:srgbClr val="000000">
                    <a:alpha val="8677"/>
                  </a:srgbClr>
                </a:gs>
                <a:gs pos="14286">
                  <a:srgbClr val="000000">
                    <a:alpha val="8004"/>
                  </a:srgbClr>
                </a:gs>
                <a:gs pos="28571">
                  <a:srgbClr val="000000">
                    <a:alpha val="6272"/>
                  </a:srgbClr>
                </a:gs>
                <a:gs pos="42857">
                  <a:srgbClr val="000000">
                    <a:alpha val="4160"/>
                  </a:srgbClr>
                </a:gs>
                <a:gs pos="57143">
                  <a:srgbClr val="000000">
                    <a:alpha val="2327"/>
                  </a:srgbClr>
                </a:gs>
                <a:gs pos="71429">
                  <a:srgbClr val="000000">
                    <a:alpha val="1096"/>
                  </a:srgbClr>
                </a:gs>
                <a:gs pos="85714">
                  <a:srgbClr val="000000">
                    <a:alpha val="435"/>
                  </a:srgbClr>
                </a:gs>
                <a:gs pos="100000">
                  <a:srgbClr val="000000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5620182">
              <a:off x="234404" y="2007793"/>
              <a:ext cx="591571" cy="84338"/>
            </a:xfrm>
            <a:prstGeom prst="ellipse">
              <a:avLst/>
            </a:prstGeom>
            <a:gradFill>
              <a:gsLst>
                <a:gs pos="0">
                  <a:srgbClr val="000000">
                    <a:alpha val="21354"/>
                  </a:srgbClr>
                </a:gs>
                <a:gs pos="14286">
                  <a:srgbClr val="000000">
                    <a:alpha val="19811"/>
                  </a:srgbClr>
                </a:gs>
                <a:gs pos="28571">
                  <a:srgbClr val="000000">
                    <a:alpha val="15754"/>
                  </a:srgbClr>
                </a:gs>
                <a:gs pos="42857">
                  <a:srgbClr val="000000">
                    <a:alpha val="10635"/>
                  </a:srgbClr>
                </a:gs>
                <a:gs pos="57143">
                  <a:srgbClr val="000000">
                    <a:alpha val="6040"/>
                  </a:srgbClr>
                </a:gs>
                <a:gs pos="71429">
                  <a:srgbClr val="000000">
                    <a:alpha val="2874"/>
                  </a:srgbClr>
                </a:gs>
                <a:gs pos="85714">
                  <a:srgbClr val="000000">
                    <a:alpha val="1147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282336">
              <a:off x="1500199" y="3414237"/>
              <a:ext cx="716685" cy="77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5277228">
              <a:off x="1740000" y="2330668"/>
              <a:ext cx="725269" cy="56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793732">
              <a:off x="-166769" y="2365190"/>
              <a:ext cx="795063" cy="34271"/>
            </a:xfrm>
            <a:prstGeom prst="ellipse">
              <a:avLst/>
            </a:prstGeom>
            <a:gradFill>
              <a:gsLst>
                <a:gs pos="0">
                  <a:srgbClr val="000000">
                    <a:alpha val="29827"/>
                  </a:srgbClr>
                </a:gs>
                <a:gs pos="14286">
                  <a:srgbClr val="000000">
                    <a:alpha val="27787"/>
                  </a:srgbClr>
                </a:gs>
                <a:gs pos="28571">
                  <a:srgbClr val="000000">
                    <a:alpha val="22336"/>
                  </a:srgbClr>
                </a:gs>
                <a:gs pos="42857">
                  <a:srgbClr val="000000">
                    <a:alpha val="15279"/>
                  </a:srgbClr>
                </a:gs>
                <a:gs pos="57143">
                  <a:srgbClr val="000000">
                    <a:alpha val="8778"/>
                  </a:srgbClr>
                </a:gs>
                <a:gs pos="71429">
                  <a:srgbClr val="000000">
                    <a:alpha val="4209"/>
                  </a:srgbClr>
                </a:gs>
                <a:gs pos="85714">
                  <a:srgbClr val="000000">
                    <a:alpha val="1686"/>
                  </a:srgbClr>
                </a:gs>
                <a:gs pos="100000">
                  <a:srgbClr val="00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4945446">
              <a:off x="3226089" y="2508665"/>
              <a:ext cx="386693" cy="77632"/>
            </a:xfrm>
            <a:prstGeom prst="ellipse">
              <a:avLst/>
            </a:prstGeom>
            <a:gradFill>
              <a:gsLst>
                <a:gs pos="0">
                  <a:srgbClr val="000000">
                    <a:alpha val="9997"/>
                  </a:srgbClr>
                </a:gs>
                <a:gs pos="14286">
                  <a:srgbClr val="000000">
                    <a:alpha val="9227"/>
                  </a:srgbClr>
                </a:gs>
                <a:gs pos="28571">
                  <a:srgbClr val="000000">
                    <a:alpha val="7241"/>
                  </a:srgbClr>
                </a:gs>
                <a:gs pos="42857">
                  <a:srgbClr val="000000">
                    <a:alpha val="4811"/>
                  </a:srgbClr>
                </a:gs>
                <a:gs pos="57143">
                  <a:srgbClr val="000000">
                    <a:alpha val="2695"/>
                  </a:srgbClr>
                </a:gs>
                <a:gs pos="71429">
                  <a:srgbClr val="000000">
                    <a:alpha val="1271"/>
                  </a:srgbClr>
                </a:gs>
                <a:gs pos="85714">
                  <a:srgbClr val="000000">
                    <a:alpha val="504"/>
                  </a:srgbClr>
                </a:gs>
                <a:gs pos="100000">
                  <a:srgbClr val="00000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10710550">
              <a:off x="3424833" y="2533722"/>
              <a:ext cx="244269" cy="53635"/>
            </a:xfrm>
            <a:prstGeom prst="ellipse">
              <a:avLst/>
            </a:prstGeom>
            <a:gradFill>
              <a:gsLst>
                <a:gs pos="0">
                  <a:srgbClr val="000000">
                    <a:alpha val="32303"/>
                  </a:srgbClr>
                </a:gs>
                <a:gs pos="14286">
                  <a:srgbClr val="000000">
                    <a:alpha val="30133"/>
                  </a:srgbClr>
                </a:gs>
                <a:gs pos="28571">
                  <a:srgbClr val="000000">
                    <a:alpha val="24302"/>
                  </a:srgbClr>
                </a:gs>
                <a:gs pos="42857">
                  <a:srgbClr val="000000">
                    <a:alpha val="16691"/>
                  </a:srgbClr>
                </a:gs>
                <a:gs pos="57143">
                  <a:srgbClr val="000000">
                    <a:alpha val="9624"/>
                  </a:srgbClr>
                </a:gs>
                <a:gs pos="71429">
                  <a:srgbClr val="000000">
                    <a:alpha val="4626"/>
                  </a:srgbClr>
                </a:gs>
                <a:gs pos="85714">
                  <a:srgbClr val="000000">
                    <a:alpha val="1856"/>
                  </a:srgbClr>
                </a:gs>
                <a:gs pos="100000">
                  <a:srgbClr val="00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5438722">
              <a:off x="890069" y="-18464"/>
              <a:ext cx="505263" cy="57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5383837">
              <a:off x="1436110" y="1661197"/>
              <a:ext cx="747186" cy="41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-10590533">
              <a:off x="3078420" y="758962"/>
              <a:ext cx="243252" cy="75157"/>
            </a:xfrm>
            <a:prstGeom prst="ellipse">
              <a:avLst/>
            </a:prstGeom>
            <a:gradFill>
              <a:gsLst>
                <a:gs pos="0">
                  <a:srgbClr val="000000">
                    <a:alpha val="25836"/>
                  </a:srgbClr>
                </a:gs>
                <a:gs pos="14286">
                  <a:srgbClr val="000000">
                    <a:alpha val="24021"/>
                  </a:srgbClr>
                </a:gs>
                <a:gs pos="28571">
                  <a:srgbClr val="000000">
                    <a:alpha val="19208"/>
                  </a:srgbClr>
                </a:gs>
                <a:gs pos="42857">
                  <a:srgbClr val="000000">
                    <a:alpha val="13056"/>
                  </a:srgbClr>
                </a:gs>
                <a:gs pos="57143">
                  <a:srgbClr val="000000">
                    <a:alpha val="7459"/>
                  </a:srgbClr>
                </a:gs>
                <a:gs pos="71429">
                  <a:srgbClr val="000000">
                    <a:alpha val="3564"/>
                  </a:srgbClr>
                </a:gs>
                <a:gs pos="85714">
                  <a:srgbClr val="000000">
                    <a:alpha val="1425"/>
                  </a:srgbClr>
                </a:gs>
                <a:gs pos="100000">
                  <a:srgbClr val="000000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020987">
              <a:off x="2201701" y="1257169"/>
              <a:ext cx="717841" cy="30747"/>
            </a:xfrm>
            <a:prstGeom prst="ellipse">
              <a:avLst/>
            </a:prstGeom>
            <a:gradFill>
              <a:gsLst>
                <a:gs pos="0">
                  <a:srgbClr val="000000">
                    <a:alpha val="24460"/>
                  </a:srgbClr>
                </a:gs>
                <a:gs pos="14286">
                  <a:srgbClr val="000000">
                    <a:alpha val="22726"/>
                  </a:srgbClr>
                </a:gs>
                <a:gs pos="28571">
                  <a:srgbClr val="000000">
                    <a:alpha val="18142"/>
                  </a:srgbClr>
                </a:gs>
                <a:gs pos="42857">
                  <a:srgbClr val="000000">
                    <a:alpha val="12305"/>
                  </a:srgbClr>
                </a:gs>
                <a:gs pos="57143">
                  <a:srgbClr val="000000">
                    <a:alpha val="7017"/>
                  </a:srgbClr>
                </a:gs>
                <a:gs pos="71429">
                  <a:srgbClr val="000000">
                    <a:alpha val="3348"/>
                  </a:srgbClr>
                </a:gs>
                <a:gs pos="85714">
                  <a:srgbClr val="000000">
                    <a:alpha val="1338"/>
                  </a:srgbClr>
                </a:gs>
                <a:gs pos="100000">
                  <a:srgbClr val="0000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6294585">
              <a:off x="1392051" y="2800423"/>
              <a:ext cx="533484" cy="204285"/>
            </a:xfrm>
            <a:prstGeom prst="ellipse">
              <a:avLst/>
            </a:prstGeom>
            <a:gradFill>
              <a:gsLst>
                <a:gs pos="0">
                  <a:srgbClr val="000000">
                    <a:alpha val="5233"/>
                  </a:srgbClr>
                </a:gs>
                <a:gs pos="14286">
                  <a:srgbClr val="000000">
                    <a:alpha val="4820"/>
                  </a:srgbClr>
                </a:gs>
                <a:gs pos="28571">
                  <a:srgbClr val="000000">
                    <a:alpha val="3763"/>
                  </a:srgbClr>
                </a:gs>
                <a:gs pos="42857">
                  <a:srgbClr val="000000">
                    <a:alpha val="2484"/>
                  </a:srgbClr>
                </a:gs>
                <a:gs pos="57143">
                  <a:srgbClr val="000000">
                    <a:alpha val="1384"/>
                  </a:srgbClr>
                </a:gs>
                <a:gs pos="71429">
                  <a:srgbClr val="000000">
                    <a:alpha val="650"/>
                  </a:srgbClr>
                </a:gs>
                <a:gs pos="85714">
                  <a:srgbClr val="000000">
                    <a:alpha val="258"/>
                  </a:srgbClr>
                </a:gs>
                <a:gs pos="100000">
                  <a:srgbClr val="00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5307743">
              <a:off x="820884" y="390015"/>
              <a:ext cx="219000" cy="92806"/>
            </a:xfrm>
            <a:prstGeom prst="ellipse">
              <a:avLst/>
            </a:prstGeom>
            <a:gradFill>
              <a:gsLst>
                <a:gs pos="0">
                  <a:srgbClr val="000000">
                    <a:alpha val="10583"/>
                  </a:srgbClr>
                </a:gs>
                <a:gs pos="14286">
                  <a:srgbClr val="000000">
                    <a:alpha val="9770"/>
                  </a:srgbClr>
                </a:gs>
                <a:gs pos="28571">
                  <a:srgbClr val="000000">
                    <a:alpha val="7672"/>
                  </a:srgbClr>
                </a:gs>
                <a:gs pos="42857">
                  <a:srgbClr val="000000">
                    <a:alpha val="5101"/>
                  </a:srgbClr>
                </a:gs>
                <a:gs pos="57143">
                  <a:srgbClr val="000000">
                    <a:alpha val="2860"/>
                  </a:srgbClr>
                </a:gs>
                <a:gs pos="71429">
                  <a:srgbClr val="000000">
                    <a:alpha val="1349"/>
                  </a:srgbClr>
                </a:gs>
                <a:gs pos="85714">
                  <a:srgbClr val="000000">
                    <a:alpha val="536"/>
                  </a:srgbClr>
                </a:gs>
                <a:gs pos="100000">
                  <a:srgbClr val="00000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5141533">
              <a:off x="2079693" y="3432201"/>
              <a:ext cx="737332" cy="88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5053172">
              <a:off x="2176899" y="540923"/>
              <a:ext cx="625442" cy="27033"/>
            </a:xfrm>
            <a:prstGeom prst="ellipse">
              <a:avLst/>
            </a:prstGeom>
            <a:gradFill>
              <a:gsLst>
                <a:gs pos="0">
                  <a:srgbClr val="000000">
                    <a:alpha val="22648"/>
                  </a:srgbClr>
                </a:gs>
                <a:gs pos="14286">
                  <a:srgbClr val="000000">
                    <a:alpha val="21025"/>
                  </a:srgbClr>
                </a:gs>
                <a:gs pos="28571">
                  <a:srgbClr val="000000">
                    <a:alpha val="16745"/>
                  </a:srgbClr>
                </a:gs>
                <a:gs pos="42857">
                  <a:srgbClr val="000000">
                    <a:alpha val="11326"/>
                  </a:srgbClr>
                </a:gs>
                <a:gs pos="57143">
                  <a:srgbClr val="000000">
                    <a:alpha val="6444"/>
                  </a:srgbClr>
                </a:gs>
                <a:gs pos="71429">
                  <a:srgbClr val="000000">
                    <a:alpha val="3070"/>
                  </a:srgbClr>
                </a:gs>
                <a:gs pos="85714">
                  <a:srgbClr val="000000">
                    <a:alpha val="1225"/>
                  </a:srgbClr>
                </a:gs>
                <a:gs pos="100000">
                  <a:srgbClr val="000000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5367742">
              <a:off x="-20049" y="100580"/>
              <a:ext cx="710554" cy="177083"/>
            </a:xfrm>
            <a:prstGeom prst="ellipse">
              <a:avLst/>
            </a:prstGeom>
            <a:gradFill>
              <a:gsLst>
                <a:gs pos="0">
                  <a:srgbClr val="000000">
                    <a:alpha val="1992"/>
                  </a:srgbClr>
                </a:gs>
                <a:gs pos="14286">
                  <a:srgbClr val="000000">
                    <a:alpha val="1833"/>
                  </a:srgbClr>
                </a:gs>
                <a:gs pos="28571">
                  <a:srgbClr val="000000">
                    <a:alpha val="1426"/>
                  </a:srgbClr>
                </a:gs>
                <a:gs pos="42857">
                  <a:srgbClr val="000000">
                    <a:alpha val="938"/>
                  </a:srgbClr>
                </a:gs>
                <a:gs pos="57143">
                  <a:srgbClr val="000000">
                    <a:alpha val="521"/>
                  </a:srgbClr>
                </a:gs>
                <a:gs pos="71429">
                  <a:srgbClr val="000000">
                    <a:alpha val="244"/>
                  </a:srgbClr>
                </a:gs>
                <a:gs pos="85714">
                  <a:srgbClr val="000000">
                    <a:alpha val="97"/>
                  </a:srgbClr>
                </a:gs>
                <a:gs pos="100000">
                  <a:srgbClr val="0000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5675813">
              <a:off x="385190" y="1439283"/>
              <a:ext cx="316404" cy="39525"/>
            </a:xfrm>
            <a:prstGeom prst="ellipse">
              <a:avLst/>
            </a:prstGeom>
            <a:gradFill>
              <a:gsLst>
                <a:gs pos="0">
                  <a:srgbClr val="000000">
                    <a:alpha val="32765"/>
                  </a:srgbClr>
                </a:gs>
                <a:gs pos="14286">
                  <a:srgbClr val="000000">
                    <a:alpha val="30571"/>
                  </a:srgbClr>
                </a:gs>
                <a:gs pos="28571">
                  <a:srgbClr val="000000">
                    <a:alpha val="24670"/>
                  </a:srgbClr>
                </a:gs>
                <a:gs pos="42857">
                  <a:srgbClr val="000000">
                    <a:alpha val="16958"/>
                  </a:srgbClr>
                </a:gs>
                <a:gs pos="57143">
                  <a:srgbClr val="000000">
                    <a:alpha val="9784"/>
                  </a:srgbClr>
                </a:gs>
                <a:gs pos="71429">
                  <a:srgbClr val="000000">
                    <a:alpha val="4705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4932853">
              <a:off x="2912773" y="3505891"/>
              <a:ext cx="824043" cy="580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5104020">
              <a:off x="2069295" y="533511"/>
              <a:ext cx="754701" cy="25025"/>
            </a:xfrm>
            <a:prstGeom prst="ellipse">
              <a:avLst/>
            </a:prstGeom>
            <a:gradFill>
              <a:gsLst>
                <a:gs pos="0">
                  <a:srgbClr val="000000">
                    <a:alpha val="10340"/>
                  </a:srgbClr>
                </a:gs>
                <a:gs pos="14286">
                  <a:srgbClr val="000000">
                    <a:alpha val="9545"/>
                  </a:srgbClr>
                </a:gs>
                <a:gs pos="28571">
                  <a:srgbClr val="000000">
                    <a:alpha val="7493"/>
                  </a:srgbClr>
                </a:gs>
                <a:gs pos="42857">
                  <a:srgbClr val="000000">
                    <a:alpha val="4981"/>
                  </a:srgbClr>
                </a:gs>
                <a:gs pos="57143">
                  <a:srgbClr val="000000">
                    <a:alpha val="2791"/>
                  </a:srgbClr>
                </a:gs>
                <a:gs pos="71429">
                  <a:srgbClr val="000000">
                    <a:alpha val="1316"/>
                  </a:srgbClr>
                </a:gs>
                <a:gs pos="85714">
                  <a:srgbClr val="000000">
                    <a:alpha val="523"/>
                  </a:srgbClr>
                </a:gs>
                <a:gs pos="100000">
                  <a:srgbClr val="0000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5751793">
              <a:off x="277815" y="326054"/>
              <a:ext cx="764120" cy="27708"/>
            </a:xfrm>
            <a:prstGeom prst="ellipse">
              <a:avLst/>
            </a:prstGeom>
            <a:gradFill>
              <a:gsLst>
                <a:gs pos="0">
                  <a:srgbClr val="000000">
                    <a:alpha val="24536"/>
                  </a:srgbClr>
                </a:gs>
                <a:gs pos="14286">
                  <a:srgbClr val="000000">
                    <a:alpha val="22798"/>
                  </a:srgbClr>
                </a:gs>
                <a:gs pos="28571">
                  <a:srgbClr val="000000">
                    <a:alpha val="18201"/>
                  </a:srgbClr>
                </a:gs>
                <a:gs pos="42857">
                  <a:srgbClr val="000000">
                    <a:alpha val="12346"/>
                  </a:srgbClr>
                </a:gs>
                <a:gs pos="57143">
                  <a:srgbClr val="000000">
                    <a:alpha val="7042"/>
                  </a:srgbClr>
                </a:gs>
                <a:gs pos="71429">
                  <a:srgbClr val="000000">
                    <a:alpha val="3360"/>
                  </a:srgbClr>
                </a:gs>
                <a:gs pos="85714">
                  <a:srgbClr val="000000">
                    <a:alpha val="1342"/>
                  </a:srgbClr>
                </a:gs>
                <a:gs pos="100000">
                  <a:srgbClr val="00000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2928707">
              <a:off x="123075" y="1411356"/>
              <a:ext cx="555739" cy="373286"/>
            </a:xfrm>
            <a:prstGeom prst="ellipse">
              <a:avLst/>
            </a:prstGeom>
            <a:gradFill>
              <a:gsLst>
                <a:gs pos="0">
                  <a:srgbClr val="000000">
                    <a:alpha val="3809"/>
                  </a:srgbClr>
                </a:gs>
                <a:gs pos="14286">
                  <a:srgbClr val="000000">
                    <a:alpha val="3506"/>
                  </a:srgbClr>
                </a:gs>
                <a:gs pos="28571">
                  <a:srgbClr val="000000">
                    <a:alpha val="2733"/>
                  </a:srgbClr>
                </a:gs>
                <a:gs pos="42857">
                  <a:srgbClr val="000000">
                    <a:alpha val="1801"/>
                  </a:srgbClr>
                </a:gs>
                <a:gs pos="57143">
                  <a:srgbClr val="000000">
                    <a:alpha val="1002"/>
                  </a:srgbClr>
                </a:gs>
                <a:gs pos="71429">
                  <a:srgbClr val="000000">
                    <a:alpha val="470"/>
                  </a:srgbClr>
                </a:gs>
                <a:gs pos="85714">
                  <a:srgbClr val="000000">
                    <a:alpha val="186"/>
                  </a:srgbClr>
                </a:gs>
                <a:gs pos="100000">
                  <a:srgbClr val="0000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5329852">
              <a:off x="1434545" y="2297681"/>
              <a:ext cx="860572" cy="36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050281">
              <a:off x="2374953" y="1517844"/>
              <a:ext cx="890248" cy="323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5259248">
              <a:off x="1425961" y="1569918"/>
              <a:ext cx="732165" cy="35202"/>
            </a:xfrm>
            <a:prstGeom prst="ellipse">
              <a:avLst/>
            </a:prstGeom>
            <a:gradFill>
              <a:gsLst>
                <a:gs pos="0">
                  <a:srgbClr val="000000">
                    <a:alpha val="16972"/>
                  </a:srgbClr>
                </a:gs>
                <a:gs pos="14286">
                  <a:srgbClr val="000000">
                    <a:alpha val="15713"/>
                  </a:srgbClr>
                </a:gs>
                <a:gs pos="28571">
                  <a:srgbClr val="000000">
                    <a:alpha val="12430"/>
                  </a:srgbClr>
                </a:gs>
                <a:gs pos="42857">
                  <a:srgbClr val="000000">
                    <a:alpha val="8338"/>
                  </a:srgbClr>
                </a:gs>
                <a:gs pos="57143">
                  <a:srgbClr val="000000">
                    <a:alpha val="4710"/>
                  </a:srgbClr>
                </a:gs>
                <a:gs pos="71429">
                  <a:srgbClr val="000000">
                    <a:alpha val="2233"/>
                  </a:srgbClr>
                </a:gs>
                <a:gs pos="85714">
                  <a:srgbClr val="000000">
                    <a:alpha val="889"/>
                  </a:srgbClr>
                </a:gs>
                <a:gs pos="100000">
                  <a:srgbClr val="00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4956614">
              <a:off x="2894670" y="2137718"/>
              <a:ext cx="513148" cy="61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10690815">
              <a:off x="470167" y="2295751"/>
              <a:ext cx="310967" cy="39684"/>
            </a:xfrm>
            <a:prstGeom prst="ellipse">
              <a:avLst/>
            </a:prstGeom>
            <a:gradFill>
              <a:gsLst>
                <a:gs pos="0">
                  <a:srgbClr val="000000">
                    <a:alpha val="24481"/>
                  </a:srgbClr>
                </a:gs>
                <a:gs pos="14286">
                  <a:srgbClr val="000000">
                    <a:alpha val="22746"/>
                  </a:srgbClr>
                </a:gs>
                <a:gs pos="28571">
                  <a:srgbClr val="000000">
                    <a:alpha val="18158"/>
                  </a:srgbClr>
                </a:gs>
                <a:gs pos="42857">
                  <a:srgbClr val="000000">
                    <a:alpha val="12316"/>
                  </a:srgbClr>
                </a:gs>
                <a:gs pos="57143">
                  <a:srgbClr val="000000">
                    <a:alpha val="7024"/>
                  </a:srgbClr>
                </a:gs>
                <a:gs pos="71429">
                  <a:srgbClr val="000000">
                    <a:alpha val="3352"/>
                  </a:srgbClr>
                </a:gs>
                <a:gs pos="85714">
                  <a:srgbClr val="000000">
                    <a:alpha val="1339"/>
                  </a:srgbClr>
                </a:gs>
                <a:gs pos="100000">
                  <a:srgbClr val="0000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5695839">
              <a:off x="9784" y="3524088"/>
              <a:ext cx="632758" cy="51187"/>
            </a:xfrm>
            <a:prstGeom prst="ellipse">
              <a:avLst/>
            </a:prstGeom>
            <a:gradFill>
              <a:gsLst>
                <a:gs pos="0">
                  <a:srgbClr val="000000">
                    <a:alpha val="25763"/>
                  </a:srgbClr>
                </a:gs>
                <a:gs pos="14286">
                  <a:srgbClr val="000000">
                    <a:alpha val="23953"/>
                  </a:srgbClr>
                </a:gs>
                <a:gs pos="28571">
                  <a:srgbClr val="000000">
                    <a:alpha val="19152"/>
                  </a:srgbClr>
                </a:gs>
                <a:gs pos="42857">
                  <a:srgbClr val="000000">
                    <a:alpha val="13016"/>
                  </a:srgbClr>
                </a:gs>
                <a:gs pos="57143">
                  <a:srgbClr val="000000">
                    <a:alpha val="7436"/>
                  </a:srgbClr>
                </a:gs>
                <a:gs pos="71429">
                  <a:srgbClr val="000000">
                    <a:alpha val="3552"/>
                  </a:srgbClr>
                </a:gs>
                <a:gs pos="85714">
                  <a:srgbClr val="000000">
                    <a:alpha val="1420"/>
                  </a:srgbClr>
                </a:gs>
                <a:gs pos="100000">
                  <a:srgbClr val="000000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8332577">
              <a:off x="1026814" y="180362"/>
              <a:ext cx="317740" cy="143088"/>
            </a:xfrm>
            <a:prstGeom prst="ellipse">
              <a:avLst/>
            </a:prstGeom>
            <a:gradFill>
              <a:gsLst>
                <a:gs pos="0">
                  <a:srgbClr val="000000">
                    <a:alpha val="5611"/>
                  </a:srgbClr>
                </a:gs>
                <a:gs pos="14286">
                  <a:srgbClr val="000000">
                    <a:alpha val="5170"/>
                  </a:srgbClr>
                </a:gs>
                <a:gs pos="28571">
                  <a:srgbClr val="000000">
                    <a:alpha val="4038"/>
                  </a:srgbClr>
                </a:gs>
                <a:gs pos="42857">
                  <a:srgbClr val="000000">
                    <a:alpha val="2667"/>
                  </a:srgbClr>
                </a:gs>
                <a:gs pos="57143">
                  <a:srgbClr val="000000">
                    <a:alpha val="1487"/>
                  </a:srgbClr>
                </a:gs>
                <a:gs pos="71429">
                  <a:srgbClr val="000000">
                    <a:alpha val="699"/>
                  </a:srgbClr>
                </a:gs>
                <a:gs pos="85714">
                  <a:srgbClr val="000000">
                    <a:alpha val="277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3774672">
              <a:off x="-51944" y="-98592"/>
              <a:ext cx="506271" cy="257954"/>
            </a:xfrm>
            <a:prstGeom prst="ellipse">
              <a:avLst/>
            </a:prstGeom>
            <a:gradFill>
              <a:gsLst>
                <a:gs pos="0">
                  <a:srgbClr val="000000">
                    <a:alpha val="7430"/>
                  </a:srgbClr>
                </a:gs>
                <a:gs pos="14286">
                  <a:srgbClr val="000000">
                    <a:alpha val="6850"/>
                  </a:srgbClr>
                </a:gs>
                <a:gs pos="28571">
                  <a:srgbClr val="000000">
                    <a:alpha val="5360"/>
                  </a:srgbClr>
                </a:gs>
                <a:gs pos="42857">
                  <a:srgbClr val="000000">
                    <a:alpha val="3549"/>
                  </a:srgbClr>
                </a:gs>
                <a:gs pos="57143">
                  <a:srgbClr val="000000">
                    <a:alpha val="1982"/>
                  </a:srgbClr>
                </a:gs>
                <a:gs pos="71429">
                  <a:srgbClr val="000000">
                    <a:alpha val="933"/>
                  </a:srgbClr>
                </a:gs>
                <a:gs pos="85714">
                  <a:srgbClr val="000000">
                    <a:alpha val="370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-8158063">
              <a:off x="347055" y="2322342"/>
              <a:ext cx="604249" cy="301003"/>
            </a:xfrm>
            <a:prstGeom prst="ellipse">
              <a:avLst/>
            </a:prstGeom>
            <a:gradFill>
              <a:gsLst>
                <a:gs pos="0">
                  <a:srgbClr val="000000">
                    <a:alpha val="1711"/>
                  </a:srgbClr>
                </a:gs>
                <a:gs pos="14286">
                  <a:srgbClr val="000000">
                    <a:alpha val="1574"/>
                  </a:srgbClr>
                </a:gs>
                <a:gs pos="28571">
                  <a:srgbClr val="000000">
                    <a:alpha val="1224"/>
                  </a:srgbClr>
                </a:gs>
                <a:gs pos="42857">
                  <a:srgbClr val="000000">
                    <a:alpha val="805"/>
                  </a:srgbClr>
                </a:gs>
                <a:gs pos="57143">
                  <a:srgbClr val="000000">
                    <a:alpha val="447"/>
                  </a:srgbClr>
                </a:gs>
                <a:gs pos="71429">
                  <a:srgbClr val="000000">
                    <a:alpha val="209"/>
                  </a:srgbClr>
                </a:gs>
                <a:gs pos="85714">
                  <a:srgbClr val="000000">
                    <a:alpha val="83"/>
                  </a:srgbClr>
                </a:gs>
                <a:gs pos="100000">
                  <a:srgbClr val="0000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8112022">
              <a:off x="1123694" y="1296274"/>
              <a:ext cx="577359" cy="129764"/>
            </a:xfrm>
            <a:prstGeom prst="ellipse">
              <a:avLst/>
            </a:prstGeom>
            <a:gradFill>
              <a:gsLst>
                <a:gs pos="0">
                  <a:srgbClr val="000000">
                    <a:alpha val="2586"/>
                  </a:srgbClr>
                </a:gs>
                <a:gs pos="14286">
                  <a:srgbClr val="000000">
                    <a:alpha val="2380"/>
                  </a:srgbClr>
                </a:gs>
                <a:gs pos="28571">
                  <a:srgbClr val="000000">
                    <a:alpha val="1853"/>
                  </a:srgbClr>
                </a:gs>
                <a:gs pos="42857">
                  <a:srgbClr val="000000">
                    <a:alpha val="1219"/>
                  </a:srgbClr>
                </a:gs>
                <a:gs pos="57143">
                  <a:srgbClr val="000000">
                    <a:alpha val="677"/>
                  </a:srgbClr>
                </a:gs>
                <a:gs pos="71429">
                  <a:srgbClr val="000000">
                    <a:alpha val="318"/>
                  </a:srgbClr>
                </a:gs>
                <a:gs pos="85714">
                  <a:srgbClr val="000000">
                    <a:alpha val="126"/>
                  </a:srgbClr>
                </a:gs>
                <a:gs pos="100000">
                  <a:srgbClr val="0000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5597210">
              <a:off x="796420" y="1939939"/>
              <a:ext cx="625100" cy="175996"/>
            </a:xfrm>
            <a:prstGeom prst="ellipse">
              <a:avLst/>
            </a:prstGeom>
            <a:gradFill>
              <a:gsLst>
                <a:gs pos="0">
                  <a:srgbClr val="000000">
                    <a:alpha val="6005"/>
                  </a:srgbClr>
                </a:gs>
                <a:gs pos="14286">
                  <a:srgbClr val="000000">
                    <a:alpha val="5533"/>
                  </a:srgbClr>
                </a:gs>
                <a:gs pos="28571">
                  <a:srgbClr val="000000">
                    <a:alpha val="4323"/>
                  </a:srgbClr>
                </a:gs>
                <a:gs pos="42857">
                  <a:srgbClr val="000000">
                    <a:alpha val="2857"/>
                  </a:srgbClr>
                </a:gs>
                <a:gs pos="57143">
                  <a:srgbClr val="000000">
                    <a:alpha val="1593"/>
                  </a:srgbClr>
                </a:gs>
                <a:gs pos="71429">
                  <a:srgbClr val="000000">
                    <a:alpha val="749"/>
                  </a:srgbClr>
                </a:gs>
                <a:gs pos="85714">
                  <a:srgbClr val="000000">
                    <a:alpha val="297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5634173">
              <a:off x="343057" y="2636630"/>
              <a:ext cx="716147" cy="51345"/>
            </a:xfrm>
            <a:prstGeom prst="ellipse">
              <a:avLst/>
            </a:prstGeom>
            <a:gradFill>
              <a:gsLst>
                <a:gs pos="0">
                  <a:srgbClr val="000000">
                    <a:alpha val="31314"/>
                  </a:srgbClr>
                </a:gs>
                <a:gs pos="14286">
                  <a:srgbClr val="000000">
                    <a:alpha val="29195"/>
                  </a:srgbClr>
                </a:gs>
                <a:gs pos="28571">
                  <a:srgbClr val="000000">
                    <a:alpha val="23514"/>
                  </a:srgbClr>
                </a:gs>
                <a:gs pos="42857">
                  <a:srgbClr val="000000">
                    <a:alpha val="16124"/>
                  </a:srgbClr>
                </a:gs>
                <a:gs pos="57143">
                  <a:srgbClr val="000000">
                    <a:alpha val="9283"/>
                  </a:srgbClr>
                </a:gs>
                <a:gs pos="71429">
                  <a:srgbClr val="000000">
                    <a:alpha val="4458"/>
                  </a:srgbClr>
                </a:gs>
                <a:gs pos="85714">
                  <a:srgbClr val="000000">
                    <a:alpha val="1787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8227857">
              <a:off x="1895160" y="2919662"/>
              <a:ext cx="681428" cy="113050"/>
            </a:xfrm>
            <a:prstGeom prst="ellipse">
              <a:avLst/>
            </a:prstGeom>
            <a:gradFill>
              <a:gsLst>
                <a:gs pos="0">
                  <a:srgbClr val="000000">
                    <a:alpha val="5412"/>
                  </a:srgbClr>
                </a:gs>
                <a:gs pos="14286">
                  <a:srgbClr val="000000">
                    <a:alpha val="4985"/>
                  </a:srgbClr>
                </a:gs>
                <a:gs pos="28571">
                  <a:srgbClr val="000000">
                    <a:alpha val="3893"/>
                  </a:srgbClr>
                </a:gs>
                <a:gs pos="42857">
                  <a:srgbClr val="000000">
                    <a:alpha val="2571"/>
                  </a:srgbClr>
                </a:gs>
                <a:gs pos="57143">
                  <a:srgbClr val="000000">
                    <a:alpha val="1433"/>
                  </a:srgbClr>
                </a:gs>
                <a:gs pos="71429">
                  <a:srgbClr val="000000">
                    <a:alpha val="673"/>
                  </a:srgbClr>
                </a:gs>
                <a:gs pos="85714">
                  <a:srgbClr val="000000">
                    <a:alpha val="267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-10668933">
              <a:off x="-227311" y="2717864"/>
              <a:ext cx="473934" cy="1079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4692422">
              <a:off x="3231937" y="2442392"/>
              <a:ext cx="464115" cy="26292"/>
            </a:xfrm>
            <a:prstGeom prst="ellipse">
              <a:avLst/>
            </a:prstGeom>
            <a:gradFill>
              <a:gsLst>
                <a:gs pos="0">
                  <a:srgbClr val="000000">
                    <a:alpha val="24910"/>
                  </a:srgbClr>
                </a:gs>
                <a:gs pos="14286">
                  <a:srgbClr val="000000">
                    <a:alpha val="23150"/>
                  </a:srgbClr>
                </a:gs>
                <a:gs pos="28571">
                  <a:srgbClr val="000000">
                    <a:alpha val="18490"/>
                  </a:srgbClr>
                </a:gs>
                <a:gs pos="42857">
                  <a:srgbClr val="000000">
                    <a:alpha val="12550"/>
                  </a:srgbClr>
                </a:gs>
                <a:gs pos="57143">
                  <a:srgbClr val="000000">
                    <a:alpha val="7161"/>
                  </a:srgbClr>
                </a:gs>
                <a:gs pos="71429">
                  <a:srgbClr val="000000">
                    <a:alpha val="3418"/>
                  </a:srgbClr>
                </a:gs>
                <a:gs pos="85714">
                  <a:srgbClr val="000000">
                    <a:alpha val="1366"/>
                  </a:srgbClr>
                </a:gs>
                <a:gs pos="100000">
                  <a:srgbClr val="0000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5637963">
              <a:off x="314791" y="3351520"/>
              <a:ext cx="804273" cy="32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2831559">
              <a:off x="-223563" y="2038282"/>
              <a:ext cx="475436" cy="278777"/>
            </a:xfrm>
            <a:prstGeom prst="ellipse">
              <a:avLst/>
            </a:prstGeom>
            <a:gradFill>
              <a:gsLst>
                <a:gs pos="0">
                  <a:srgbClr val="000000">
                    <a:alpha val="8482"/>
                  </a:srgbClr>
                </a:gs>
                <a:gs pos="14286">
                  <a:srgbClr val="000000">
                    <a:alpha val="7824"/>
                  </a:srgbClr>
                </a:gs>
                <a:gs pos="28571">
                  <a:srgbClr val="000000">
                    <a:alpha val="6130"/>
                  </a:srgbClr>
                </a:gs>
                <a:gs pos="42857">
                  <a:srgbClr val="000000">
                    <a:alpha val="4064"/>
                  </a:srgbClr>
                </a:gs>
                <a:gs pos="57143">
                  <a:srgbClr val="000000">
                    <a:alpha val="2273"/>
                  </a:srgbClr>
                </a:gs>
                <a:gs pos="71429">
                  <a:srgbClr val="000000">
                    <a:alpha val="1070"/>
                  </a:srgbClr>
                </a:gs>
                <a:gs pos="85714">
                  <a:srgbClr val="000000">
                    <a:alpha val="425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4632187">
              <a:off x="-90555" y="554992"/>
              <a:ext cx="463575" cy="141350"/>
            </a:xfrm>
            <a:prstGeom prst="ellipse">
              <a:avLst/>
            </a:prstGeom>
            <a:gradFill>
              <a:gsLst>
                <a:gs pos="0">
                  <a:srgbClr val="000000">
                    <a:alpha val="2673"/>
                  </a:srgbClr>
                </a:gs>
                <a:gs pos="14286">
                  <a:srgbClr val="000000">
                    <a:alpha val="2459"/>
                  </a:srgbClr>
                </a:gs>
                <a:gs pos="28571">
                  <a:srgbClr val="000000">
                    <a:alpha val="1915"/>
                  </a:srgbClr>
                </a:gs>
                <a:gs pos="42857">
                  <a:srgbClr val="000000">
                    <a:alpha val="1260"/>
                  </a:srgbClr>
                </a:gs>
                <a:gs pos="57143">
                  <a:srgbClr val="000000">
                    <a:alpha val="700"/>
                  </a:srgbClr>
                </a:gs>
                <a:gs pos="71429">
                  <a:srgbClr val="000000">
                    <a:alpha val="328"/>
                  </a:srgbClr>
                </a:gs>
                <a:gs pos="85714">
                  <a:srgbClr val="000000">
                    <a:alpha val="130"/>
                  </a:srgbClr>
                </a:gs>
                <a:gs pos="100000">
                  <a:srgbClr val="00000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5091765">
              <a:off x="2842799" y="2339117"/>
              <a:ext cx="564459" cy="78539"/>
            </a:xfrm>
            <a:prstGeom prst="ellipse">
              <a:avLst/>
            </a:prstGeom>
            <a:gradFill>
              <a:gsLst>
                <a:gs pos="0">
                  <a:srgbClr val="000000">
                    <a:alpha val="24033"/>
                  </a:srgbClr>
                </a:gs>
                <a:gs pos="14286">
                  <a:srgbClr val="000000">
                    <a:alpha val="22325"/>
                  </a:srgbClr>
                </a:gs>
                <a:gs pos="28571">
                  <a:srgbClr val="000000">
                    <a:alpha val="17812"/>
                  </a:srgbClr>
                </a:gs>
                <a:gs pos="42857">
                  <a:srgbClr val="000000">
                    <a:alpha val="12073"/>
                  </a:srgbClr>
                </a:gs>
                <a:gs pos="57143">
                  <a:srgbClr val="000000">
                    <a:alpha val="6881"/>
                  </a:srgbClr>
                </a:gs>
                <a:gs pos="71429">
                  <a:srgbClr val="000000">
                    <a:alpha val="3282"/>
                  </a:srgbClr>
                </a:gs>
                <a:gs pos="85714">
                  <a:srgbClr val="000000">
                    <a:alpha val="1311"/>
                  </a:srgbClr>
                </a:gs>
                <a:gs pos="100000">
                  <a:srgbClr val="0000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8940314">
              <a:off x="1710614" y="1337381"/>
              <a:ext cx="386094" cy="199861"/>
            </a:xfrm>
            <a:prstGeom prst="ellipse">
              <a:avLst/>
            </a:prstGeom>
            <a:gradFill>
              <a:gsLst>
                <a:gs pos="0">
                  <a:srgbClr val="000000">
                    <a:alpha val="3594"/>
                  </a:srgbClr>
                </a:gs>
                <a:gs pos="14286">
                  <a:srgbClr val="000000">
                    <a:alpha val="3308"/>
                  </a:srgbClr>
                </a:gs>
                <a:gs pos="28571">
                  <a:srgbClr val="000000">
                    <a:alpha val="2578"/>
                  </a:srgbClr>
                </a:gs>
                <a:gs pos="42857">
                  <a:srgbClr val="000000">
                    <a:alpha val="1699"/>
                  </a:srgbClr>
                </a:gs>
                <a:gs pos="57143">
                  <a:srgbClr val="000000">
                    <a:alpha val="945"/>
                  </a:srgbClr>
                </a:gs>
                <a:gs pos="71429">
                  <a:srgbClr val="000000">
                    <a:alpha val="443"/>
                  </a:srgbClr>
                </a:gs>
                <a:gs pos="85714">
                  <a:srgbClr val="000000">
                    <a:alpha val="176"/>
                  </a:srgbClr>
                </a:gs>
                <a:gs pos="100000">
                  <a:srgbClr val="000000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6040462">
              <a:off x="2712730" y="3488624"/>
              <a:ext cx="186393" cy="177747"/>
            </a:xfrm>
            <a:prstGeom prst="ellipse">
              <a:avLst/>
            </a:prstGeom>
            <a:gradFill>
              <a:gsLst>
                <a:gs pos="0">
                  <a:srgbClr val="000000">
                    <a:alpha val="16788"/>
                  </a:srgbClr>
                </a:gs>
                <a:gs pos="14286">
                  <a:srgbClr val="000000">
                    <a:alpha val="15542"/>
                  </a:srgbClr>
                </a:gs>
                <a:gs pos="28571">
                  <a:srgbClr val="000000">
                    <a:alpha val="12291"/>
                  </a:srgbClr>
                </a:gs>
                <a:gs pos="42857">
                  <a:srgbClr val="000000">
                    <a:alpha val="8243"/>
                  </a:srgbClr>
                </a:gs>
                <a:gs pos="57143">
                  <a:srgbClr val="000000">
                    <a:alpha val="4655"/>
                  </a:srgbClr>
                </a:gs>
                <a:gs pos="71429">
                  <a:srgbClr val="000000">
                    <a:alpha val="2207"/>
                  </a:srgbClr>
                </a:gs>
                <a:gs pos="85714">
                  <a:srgbClr val="000000">
                    <a:alpha val="878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8880113">
              <a:off x="1938064" y="3324913"/>
              <a:ext cx="728885" cy="426866"/>
            </a:xfrm>
            <a:prstGeom prst="ellipse">
              <a:avLst/>
            </a:prstGeom>
            <a:gradFill>
              <a:gsLst>
                <a:gs pos="0">
                  <a:srgbClr val="000000">
                    <a:alpha val="4411"/>
                  </a:srgbClr>
                </a:gs>
                <a:gs pos="14286">
                  <a:srgbClr val="000000">
                    <a:alpha val="4061"/>
                  </a:srgbClr>
                </a:gs>
                <a:gs pos="28571">
                  <a:srgbClr val="000000">
                    <a:alpha val="3168"/>
                  </a:srgbClr>
                </a:gs>
                <a:gs pos="42857">
                  <a:srgbClr val="000000">
                    <a:alpha val="2089"/>
                  </a:srgbClr>
                </a:gs>
                <a:gs pos="57143">
                  <a:srgbClr val="000000">
                    <a:alpha val="1163"/>
                  </a:srgbClr>
                </a:gs>
                <a:gs pos="71429">
                  <a:srgbClr val="000000">
                    <a:alpha val="546"/>
                  </a:srgbClr>
                </a:gs>
                <a:gs pos="85714">
                  <a:srgbClr val="000000">
                    <a:alpha val="216"/>
                  </a:srgbClr>
                </a:gs>
                <a:gs pos="100000">
                  <a:srgbClr val="00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-10675605">
              <a:off x="1732892" y="3337703"/>
              <a:ext cx="655353" cy="480563"/>
            </a:xfrm>
            <a:prstGeom prst="ellipse">
              <a:avLst/>
            </a:prstGeom>
            <a:gradFill>
              <a:gsLst>
                <a:gs pos="0">
                  <a:srgbClr val="000000">
                    <a:alpha val="2463"/>
                  </a:srgbClr>
                </a:gs>
                <a:gs pos="14286">
                  <a:srgbClr val="000000">
                    <a:alpha val="2266"/>
                  </a:srgbClr>
                </a:gs>
                <a:gs pos="28571">
                  <a:srgbClr val="000000">
                    <a:alpha val="1764"/>
                  </a:srgbClr>
                </a:gs>
                <a:gs pos="42857">
                  <a:srgbClr val="000000">
                    <a:alpha val="1161"/>
                  </a:srgbClr>
                </a:gs>
                <a:gs pos="57143">
                  <a:srgbClr val="000000">
                    <a:alpha val="645"/>
                  </a:srgbClr>
                </a:gs>
                <a:gs pos="71429">
                  <a:srgbClr val="000000">
                    <a:alpha val="302"/>
                  </a:srgbClr>
                </a:gs>
                <a:gs pos="85714">
                  <a:srgbClr val="000000">
                    <a:alpha val="120"/>
                  </a:srgbClr>
                </a:gs>
                <a:gs pos="100000">
                  <a:srgbClr val="000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9680277">
              <a:off x="1289328" y="3430860"/>
              <a:ext cx="841031" cy="330308"/>
            </a:xfrm>
            <a:prstGeom prst="ellipse">
              <a:avLst/>
            </a:prstGeom>
            <a:gradFill>
              <a:gsLst>
                <a:gs pos="0">
                  <a:srgbClr val="000000">
                    <a:alpha val="6990"/>
                  </a:srgbClr>
                </a:gs>
                <a:gs pos="14286">
                  <a:srgbClr val="000000">
                    <a:alpha val="6444"/>
                  </a:srgbClr>
                </a:gs>
                <a:gs pos="28571">
                  <a:srgbClr val="000000">
                    <a:alpha val="5040"/>
                  </a:srgbClr>
                </a:gs>
                <a:gs pos="42857">
                  <a:srgbClr val="000000">
                    <a:alpha val="3335"/>
                  </a:srgbClr>
                </a:gs>
                <a:gs pos="57143">
                  <a:srgbClr val="000000">
                    <a:alpha val="1862"/>
                  </a:srgbClr>
                </a:gs>
                <a:gs pos="71429">
                  <a:srgbClr val="000000">
                    <a:alpha val="876"/>
                  </a:srgbClr>
                </a:gs>
                <a:gs pos="85714">
                  <a:srgbClr val="000000">
                    <a:alpha val="347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6011147">
              <a:off x="701510" y="3308358"/>
              <a:ext cx="781094" cy="441138"/>
            </a:xfrm>
            <a:prstGeom prst="ellipse">
              <a:avLst/>
            </a:prstGeom>
            <a:gradFill>
              <a:gsLst>
                <a:gs pos="0">
                  <a:srgbClr val="000000">
                    <a:alpha val="6922"/>
                  </a:srgbClr>
                </a:gs>
                <a:gs pos="14286">
                  <a:srgbClr val="000000">
                    <a:alpha val="6380"/>
                  </a:srgbClr>
                </a:gs>
                <a:gs pos="28571">
                  <a:srgbClr val="000000">
                    <a:alpha val="4990"/>
                  </a:srgbClr>
                </a:gs>
                <a:gs pos="42857">
                  <a:srgbClr val="000000">
                    <a:alpha val="3302"/>
                  </a:srgbClr>
                </a:gs>
                <a:gs pos="57143">
                  <a:srgbClr val="000000">
                    <a:alpha val="1843"/>
                  </a:srgbClr>
                </a:gs>
                <a:gs pos="71429">
                  <a:srgbClr val="000000">
                    <a:alpha val="867"/>
                  </a:srgbClr>
                </a:gs>
                <a:gs pos="85714">
                  <a:srgbClr val="000000">
                    <a:alpha val="344"/>
                  </a:srgbClr>
                </a:gs>
                <a:gs pos="100000">
                  <a:srgbClr val="000000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5550422">
              <a:off x="567690" y="3499106"/>
              <a:ext cx="801063" cy="69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5919310">
              <a:off x="13146" y="3484698"/>
              <a:ext cx="706218" cy="103452"/>
            </a:xfrm>
            <a:prstGeom prst="ellipse">
              <a:avLst/>
            </a:prstGeom>
            <a:gradFill>
              <a:gsLst>
                <a:gs pos="0">
                  <a:srgbClr val="FFFFFF">
                    <a:alpha val="27730"/>
                  </a:srgbClr>
                </a:gs>
                <a:gs pos="14286">
                  <a:srgbClr val="FFFFFF">
                    <a:alpha val="25806"/>
                  </a:srgbClr>
                </a:gs>
                <a:gs pos="28571">
                  <a:srgbClr val="FFFFFF">
                    <a:alpha val="20686"/>
                  </a:srgbClr>
                </a:gs>
                <a:gs pos="42857">
                  <a:srgbClr val="FFFFFF">
                    <a:alpha val="14103"/>
                  </a:srgbClr>
                </a:gs>
                <a:gs pos="57143">
                  <a:srgbClr val="FFFFFF">
                    <a:alpha val="8078"/>
                  </a:srgbClr>
                </a:gs>
                <a:gs pos="71429">
                  <a:srgbClr val="FFFFFF">
                    <a:alpha val="3866"/>
                  </a:srgbClr>
                </a:gs>
                <a:gs pos="85714">
                  <a:srgbClr val="FFFFFF">
                    <a:alpha val="1547"/>
                  </a:srgbClr>
                </a:gs>
                <a:gs pos="100000">
                  <a:srgbClr val="FFFFFF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5973769">
              <a:off x="2220675" y="3200688"/>
              <a:ext cx="563845" cy="315552"/>
            </a:xfrm>
            <a:prstGeom prst="ellipse">
              <a:avLst/>
            </a:prstGeom>
            <a:gradFill>
              <a:gsLst>
                <a:gs pos="0">
                  <a:srgbClr val="000000">
                    <a:alpha val="9936"/>
                  </a:srgbClr>
                </a:gs>
                <a:gs pos="14286">
                  <a:srgbClr val="000000">
                    <a:alpha val="9171"/>
                  </a:srgbClr>
                </a:gs>
                <a:gs pos="28571">
                  <a:srgbClr val="000000">
                    <a:alpha val="7196"/>
                  </a:srgbClr>
                </a:gs>
                <a:gs pos="42857">
                  <a:srgbClr val="000000">
                    <a:alpha val="4781"/>
                  </a:srgbClr>
                </a:gs>
                <a:gs pos="57143">
                  <a:srgbClr val="000000">
                    <a:alpha val="2678"/>
                  </a:srgbClr>
                </a:gs>
                <a:gs pos="71429">
                  <a:srgbClr val="000000">
                    <a:alpha val="1263"/>
                  </a:srgbClr>
                </a:gs>
                <a:gs pos="85714">
                  <a:srgbClr val="000000">
                    <a:alpha val="501"/>
                  </a:srgbClr>
                </a:gs>
                <a:gs pos="100000">
                  <a:srgbClr val="0000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10578791">
              <a:off x="821883" y="3195138"/>
              <a:ext cx="587572" cy="164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5544211">
              <a:off x="380865" y="3278516"/>
              <a:ext cx="609082" cy="102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6487689">
              <a:off x="2861838" y="3021701"/>
              <a:ext cx="886284" cy="167076"/>
            </a:xfrm>
            <a:prstGeom prst="ellipse">
              <a:avLst/>
            </a:prstGeom>
            <a:gradFill>
              <a:gsLst>
                <a:gs pos="0">
                  <a:srgbClr val="000000">
                    <a:alpha val="2233"/>
                  </a:srgbClr>
                </a:gs>
                <a:gs pos="14286">
                  <a:srgbClr val="000000">
                    <a:alpha val="2054"/>
                  </a:srgbClr>
                </a:gs>
                <a:gs pos="28571">
                  <a:srgbClr val="000000">
                    <a:alpha val="1599"/>
                  </a:srgbClr>
                </a:gs>
                <a:gs pos="42857">
                  <a:srgbClr val="000000">
                    <a:alpha val="1052"/>
                  </a:srgbClr>
                </a:gs>
                <a:gs pos="57143">
                  <a:srgbClr val="000000">
                    <a:alpha val="584"/>
                  </a:srgbClr>
                </a:gs>
                <a:gs pos="71429">
                  <a:srgbClr val="000000">
                    <a:alpha val="274"/>
                  </a:srgbClr>
                </a:gs>
                <a:gs pos="85714">
                  <a:srgbClr val="000000">
                    <a:alpha val="108"/>
                  </a:srgbClr>
                </a:gs>
                <a:gs pos="100000">
                  <a:srgbClr val="00000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5220316">
              <a:off x="1996242" y="2931590"/>
              <a:ext cx="455798" cy="335419"/>
            </a:xfrm>
            <a:prstGeom prst="ellipse">
              <a:avLst/>
            </a:prstGeom>
            <a:gradFill>
              <a:gsLst>
                <a:gs pos="0">
                  <a:srgbClr val="000000">
                    <a:alpha val="3690"/>
                  </a:srgbClr>
                </a:gs>
                <a:gs pos="14286">
                  <a:srgbClr val="000000">
                    <a:alpha val="3397"/>
                  </a:srgbClr>
                </a:gs>
                <a:gs pos="28571">
                  <a:srgbClr val="000000">
                    <a:alpha val="2648"/>
                  </a:srgbClr>
                </a:gs>
                <a:gs pos="42857">
                  <a:srgbClr val="000000">
                    <a:alpha val="1745"/>
                  </a:srgbClr>
                </a:gs>
                <a:gs pos="57143">
                  <a:srgbClr val="000000">
                    <a:alpha val="971"/>
                  </a:srgbClr>
                </a:gs>
                <a:gs pos="71429">
                  <a:srgbClr val="000000">
                    <a:alpha val="455"/>
                  </a:srgbClr>
                </a:gs>
                <a:gs pos="85714">
                  <a:srgbClr val="000000">
                    <a:alpha val="180"/>
                  </a:srgbClr>
                </a:gs>
                <a:gs pos="100000">
                  <a:srgbClr val="0000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10303227">
              <a:off x="1721897" y="2991489"/>
              <a:ext cx="424538" cy="115486"/>
            </a:xfrm>
            <a:prstGeom prst="ellipse">
              <a:avLst/>
            </a:prstGeom>
            <a:gradFill>
              <a:gsLst>
                <a:gs pos="0">
                  <a:srgbClr val="FFFFFF">
                    <a:alpha val="18220"/>
                  </a:srgbClr>
                </a:gs>
                <a:gs pos="14286">
                  <a:srgbClr val="FFFFFF">
                    <a:alpha val="16878"/>
                  </a:srgbClr>
                </a:gs>
                <a:gs pos="28571">
                  <a:srgbClr val="FFFFFF">
                    <a:alpha val="13371"/>
                  </a:srgbClr>
                </a:gs>
                <a:gs pos="42857">
                  <a:srgbClr val="FFFFFF">
                    <a:alpha val="8985"/>
                  </a:srgbClr>
                </a:gs>
                <a:gs pos="57143">
                  <a:srgbClr val="FFFFFF">
                    <a:alpha val="5083"/>
                  </a:srgbClr>
                </a:gs>
                <a:gs pos="71429">
                  <a:srgbClr val="FFFFFF">
                    <a:alpha val="2412"/>
                  </a:srgbClr>
                </a:gs>
                <a:gs pos="85714">
                  <a:srgbClr val="FFFFFF">
                    <a:alpha val="961"/>
                  </a:srgbClr>
                </a:gs>
                <a:gs pos="100000">
                  <a:srgbClr val="FFFFFF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-10714568">
              <a:off x="933962" y="3195020"/>
              <a:ext cx="401522" cy="60275"/>
            </a:xfrm>
            <a:prstGeom prst="ellipse">
              <a:avLst/>
            </a:prstGeom>
            <a:gradFill>
              <a:gsLst>
                <a:gs pos="0">
                  <a:srgbClr val="000000">
                    <a:alpha val="29868"/>
                  </a:srgbClr>
                </a:gs>
                <a:gs pos="14286">
                  <a:srgbClr val="000000">
                    <a:alpha val="27826"/>
                  </a:srgbClr>
                </a:gs>
                <a:gs pos="28571">
                  <a:srgbClr val="000000">
                    <a:alpha val="22368"/>
                  </a:srgbClr>
                </a:gs>
                <a:gs pos="42857">
                  <a:srgbClr val="000000">
                    <a:alpha val="15302"/>
                  </a:srgbClr>
                </a:gs>
                <a:gs pos="57143">
                  <a:srgbClr val="000000">
                    <a:alpha val="8792"/>
                  </a:srgbClr>
                </a:gs>
                <a:gs pos="71429">
                  <a:srgbClr val="000000">
                    <a:alpha val="4216"/>
                  </a:srgbClr>
                </a:gs>
                <a:gs pos="85714">
                  <a:srgbClr val="000000">
                    <a:alpha val="1689"/>
                  </a:srgbClr>
                </a:gs>
                <a:gs pos="100000">
                  <a:srgbClr val="0000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3694585">
              <a:off x="2893230" y="2778579"/>
              <a:ext cx="451613" cy="321001"/>
            </a:xfrm>
            <a:prstGeom prst="ellipse">
              <a:avLst/>
            </a:prstGeom>
            <a:gradFill>
              <a:gsLst>
                <a:gs pos="0">
                  <a:srgbClr val="000000">
                    <a:alpha val="4625"/>
                  </a:srgbClr>
                </a:gs>
                <a:gs pos="14286">
                  <a:srgbClr val="000000">
                    <a:alpha val="4259"/>
                  </a:srgbClr>
                </a:gs>
                <a:gs pos="28571">
                  <a:srgbClr val="000000">
                    <a:alpha val="3323"/>
                  </a:srgbClr>
                </a:gs>
                <a:gs pos="42857">
                  <a:srgbClr val="000000">
                    <a:alpha val="2192"/>
                  </a:srgbClr>
                </a:gs>
                <a:gs pos="57143">
                  <a:srgbClr val="000000">
                    <a:alpha val="1221"/>
                  </a:srgbClr>
                </a:gs>
                <a:gs pos="71429">
                  <a:srgbClr val="000000">
                    <a:alpha val="573"/>
                  </a:srgbClr>
                </a:gs>
                <a:gs pos="85714">
                  <a:srgbClr val="000000">
                    <a:alpha val="227"/>
                  </a:srgbClr>
                </a:gs>
                <a:gs pos="100000">
                  <a:srgbClr val="0000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4878206">
              <a:off x="2487413" y="2805045"/>
              <a:ext cx="688513" cy="281103"/>
            </a:xfrm>
            <a:prstGeom prst="ellipse">
              <a:avLst/>
            </a:prstGeom>
            <a:gradFill>
              <a:gsLst>
                <a:gs pos="0">
                  <a:srgbClr val="000000">
                    <a:alpha val="5218"/>
                  </a:srgbClr>
                </a:gs>
                <a:gs pos="14286">
                  <a:srgbClr val="000000">
                    <a:alpha val="4806"/>
                  </a:srgbClr>
                </a:gs>
                <a:gs pos="28571">
                  <a:srgbClr val="000000">
                    <a:alpha val="3752"/>
                  </a:srgbClr>
                </a:gs>
                <a:gs pos="42857">
                  <a:srgbClr val="000000">
                    <a:alpha val="2477"/>
                  </a:srgbClr>
                </a:gs>
                <a:gs pos="57143">
                  <a:srgbClr val="000000">
                    <a:alpha val="1380"/>
                  </a:srgbClr>
                </a:gs>
                <a:gs pos="71429">
                  <a:srgbClr val="000000">
                    <a:alpha val="649"/>
                  </a:srgbClr>
                </a:gs>
                <a:gs pos="85714">
                  <a:srgbClr val="000000">
                    <a:alpha val="257"/>
                  </a:srgbClr>
                </a:gs>
                <a:gs pos="100000">
                  <a:srgbClr val="00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6340344">
              <a:off x="983278" y="2785025"/>
              <a:ext cx="1001183" cy="261855"/>
            </a:xfrm>
            <a:prstGeom prst="ellipse">
              <a:avLst/>
            </a:prstGeom>
            <a:gradFill>
              <a:gsLst>
                <a:gs pos="0">
                  <a:srgbClr val="000000">
                    <a:alpha val="6724"/>
                  </a:srgbClr>
                </a:gs>
                <a:gs pos="14286">
                  <a:srgbClr val="000000">
                    <a:alpha val="6197"/>
                  </a:srgbClr>
                </a:gs>
                <a:gs pos="28571">
                  <a:srgbClr val="000000">
                    <a:alpha val="4846"/>
                  </a:srgbClr>
                </a:gs>
                <a:gs pos="42857">
                  <a:srgbClr val="000000">
                    <a:alpha val="3206"/>
                  </a:srgbClr>
                </a:gs>
                <a:gs pos="57143">
                  <a:srgbClr val="000000">
                    <a:alpha val="1789"/>
                  </a:srgbClr>
                </a:gs>
                <a:gs pos="71429">
                  <a:srgbClr val="000000">
                    <a:alpha val="842"/>
                  </a:srgbClr>
                </a:gs>
                <a:gs pos="85714">
                  <a:srgbClr val="000000">
                    <a:alpha val="334"/>
                  </a:srgbClr>
                </a:gs>
                <a:gs pos="100000">
                  <a:srgbClr val="00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9114290">
              <a:off x="-292781" y="2741198"/>
              <a:ext cx="617730" cy="486570"/>
            </a:xfrm>
            <a:prstGeom prst="ellipse">
              <a:avLst/>
            </a:prstGeom>
            <a:gradFill>
              <a:gsLst>
                <a:gs pos="0">
                  <a:srgbClr val="000000">
                    <a:alpha val="3322"/>
                  </a:srgbClr>
                </a:gs>
                <a:gs pos="14286">
                  <a:srgbClr val="000000">
                    <a:alpha val="3057"/>
                  </a:srgbClr>
                </a:gs>
                <a:gs pos="28571">
                  <a:srgbClr val="000000">
                    <a:alpha val="2382"/>
                  </a:srgbClr>
                </a:gs>
                <a:gs pos="42857">
                  <a:srgbClr val="000000">
                    <a:alpha val="1569"/>
                  </a:srgbClr>
                </a:gs>
                <a:gs pos="57143">
                  <a:srgbClr val="000000">
                    <a:alpha val="872"/>
                  </a:srgbClr>
                </a:gs>
                <a:gs pos="71429">
                  <a:srgbClr val="000000">
                    <a:alpha val="409"/>
                  </a:srgbClr>
                </a:gs>
                <a:gs pos="85714">
                  <a:srgbClr val="000000">
                    <a:alpha val="162"/>
                  </a:srgbClr>
                </a:gs>
                <a:gs pos="100000">
                  <a:srgbClr val="0000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10447254">
              <a:off x="3120750" y="2801424"/>
              <a:ext cx="473004" cy="69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10453343">
              <a:off x="2539098" y="2704638"/>
              <a:ext cx="511258" cy="106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-8724859">
              <a:off x="2398965" y="2626757"/>
              <a:ext cx="342886" cy="266217"/>
            </a:xfrm>
            <a:prstGeom prst="ellipse">
              <a:avLst/>
            </a:prstGeom>
            <a:gradFill>
              <a:gsLst>
                <a:gs pos="0">
                  <a:srgbClr val="000000">
                    <a:alpha val="6084"/>
                  </a:srgbClr>
                </a:gs>
                <a:gs pos="14286">
                  <a:srgbClr val="000000">
                    <a:alpha val="5606"/>
                  </a:srgbClr>
                </a:gs>
                <a:gs pos="28571">
                  <a:srgbClr val="000000">
                    <a:alpha val="4381"/>
                  </a:srgbClr>
                </a:gs>
                <a:gs pos="42857">
                  <a:srgbClr val="000000">
                    <a:alpha val="2896"/>
                  </a:srgbClr>
                </a:gs>
                <a:gs pos="57143">
                  <a:srgbClr val="000000">
                    <a:alpha val="1615"/>
                  </a:srgbClr>
                </a:gs>
                <a:gs pos="71429">
                  <a:srgbClr val="000000">
                    <a:alpha val="759"/>
                  </a:srgbClr>
                </a:gs>
                <a:gs pos="85714">
                  <a:srgbClr val="000000">
                    <a:alpha val="301"/>
                  </a:srgbClr>
                </a:gs>
                <a:gs pos="100000">
                  <a:srgbClr val="00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7182938">
              <a:off x="1220069" y="2532861"/>
              <a:ext cx="515306" cy="410011"/>
            </a:xfrm>
            <a:prstGeom prst="ellipse">
              <a:avLst/>
            </a:prstGeom>
            <a:gradFill>
              <a:gsLst>
                <a:gs pos="0">
                  <a:srgbClr val="000000">
                    <a:alpha val="6775"/>
                  </a:srgbClr>
                </a:gs>
                <a:gs pos="14286">
                  <a:srgbClr val="000000">
                    <a:alpha val="6244"/>
                  </a:srgbClr>
                </a:gs>
                <a:gs pos="28571">
                  <a:srgbClr val="000000">
                    <a:alpha val="4883"/>
                  </a:srgbClr>
                </a:gs>
                <a:gs pos="42857">
                  <a:srgbClr val="000000">
                    <a:alpha val="3230"/>
                  </a:srgbClr>
                </a:gs>
                <a:gs pos="57143">
                  <a:srgbClr val="000000">
                    <a:alpha val="1803"/>
                  </a:srgbClr>
                </a:gs>
                <a:gs pos="71429">
                  <a:srgbClr val="000000">
                    <a:alpha val="848"/>
                  </a:srgbClr>
                </a:gs>
                <a:gs pos="85714">
                  <a:srgbClr val="000000">
                    <a:alpha val="336"/>
                  </a:srgbClr>
                </a:gs>
                <a:gs pos="100000">
                  <a:srgbClr val="00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8843146">
              <a:off x="-27631" y="2586430"/>
              <a:ext cx="710452" cy="207518"/>
            </a:xfrm>
            <a:prstGeom prst="ellipse">
              <a:avLst/>
            </a:prstGeom>
            <a:gradFill>
              <a:gsLst>
                <a:gs pos="0">
                  <a:srgbClr val="000000">
                    <a:alpha val="3517"/>
                  </a:srgbClr>
                </a:gs>
                <a:gs pos="14286">
                  <a:srgbClr val="000000">
                    <a:alpha val="3237"/>
                  </a:srgbClr>
                </a:gs>
                <a:gs pos="28571">
                  <a:srgbClr val="000000">
                    <a:alpha val="2523"/>
                  </a:srgbClr>
                </a:gs>
                <a:gs pos="42857">
                  <a:srgbClr val="000000">
                    <a:alpha val="1662"/>
                  </a:srgbClr>
                </a:gs>
                <a:gs pos="57143">
                  <a:srgbClr val="000000">
                    <a:alpha val="924"/>
                  </a:srgbClr>
                </a:gs>
                <a:gs pos="71429">
                  <a:srgbClr val="000000">
                    <a:alpha val="434"/>
                  </a:srgbClr>
                </a:gs>
                <a:gs pos="85714">
                  <a:srgbClr val="000000">
                    <a:alpha val="172"/>
                  </a:srgbClr>
                </a:gs>
                <a:gs pos="100000">
                  <a:srgbClr val="0000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10488785">
              <a:off x="3346731" y="2528445"/>
              <a:ext cx="410257" cy="120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8423521">
              <a:off x="2515271" y="2483054"/>
              <a:ext cx="448315" cy="191249"/>
            </a:xfrm>
            <a:prstGeom prst="ellipse">
              <a:avLst/>
            </a:prstGeom>
            <a:gradFill>
              <a:gsLst>
                <a:gs pos="0">
                  <a:srgbClr val="000000">
                    <a:alpha val="8737"/>
                  </a:srgbClr>
                </a:gs>
                <a:gs pos="14286">
                  <a:srgbClr val="000000">
                    <a:alpha val="8060"/>
                  </a:srgbClr>
                </a:gs>
                <a:gs pos="28571">
                  <a:srgbClr val="000000">
                    <a:alpha val="6316"/>
                  </a:srgbClr>
                </a:gs>
                <a:gs pos="42857">
                  <a:srgbClr val="000000">
                    <a:alpha val="4189"/>
                  </a:srgbClr>
                </a:gs>
                <a:gs pos="57143">
                  <a:srgbClr val="000000">
                    <a:alpha val="2343"/>
                  </a:srgbClr>
                </a:gs>
                <a:gs pos="71429">
                  <a:srgbClr val="000000">
                    <a:alpha val="1104"/>
                  </a:srgbClr>
                </a:gs>
                <a:gs pos="85714">
                  <a:srgbClr val="000000">
                    <a:alpha val="438"/>
                  </a:srgbClr>
                </a:gs>
                <a:gs pos="100000">
                  <a:srgbClr val="0000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7774766">
              <a:off x="834482" y="2379846"/>
              <a:ext cx="700455" cy="353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"/>
                  </a:srgbClr>
                </a:gs>
                <a:gs pos="14286">
                  <a:srgbClr val="000000">
                    <a:alpha val="3033"/>
                  </a:srgbClr>
                </a:gs>
                <a:gs pos="28571">
                  <a:srgbClr val="000000">
                    <a:alpha val="2363"/>
                  </a:srgbClr>
                </a:gs>
                <a:gs pos="42857">
                  <a:srgbClr val="000000">
                    <a:alpha val="1556"/>
                  </a:srgbClr>
                </a:gs>
                <a:gs pos="57143">
                  <a:srgbClr val="000000">
                    <a:alpha val="865"/>
                  </a:srgbClr>
                </a:gs>
                <a:gs pos="71429">
                  <a:srgbClr val="000000">
                    <a:alpha val="406"/>
                  </a:srgbClr>
                </a:gs>
                <a:gs pos="85714">
                  <a:srgbClr val="000000">
                    <a:alpha val="161"/>
                  </a:srgbClr>
                </a:gs>
                <a:gs pos="100000">
                  <a:srgbClr val="0000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493651">
              <a:off x="360160" y="2612712"/>
              <a:ext cx="728255" cy="111905"/>
            </a:xfrm>
            <a:prstGeom prst="ellipse">
              <a:avLst/>
            </a:prstGeom>
            <a:gradFill>
              <a:gsLst>
                <a:gs pos="0">
                  <a:srgbClr val="FFFFFF">
                    <a:alpha val="26874"/>
                  </a:srgbClr>
                </a:gs>
                <a:gs pos="14286">
                  <a:srgbClr val="FFFFFF">
                    <a:alpha val="24999"/>
                  </a:srgbClr>
                </a:gs>
                <a:gs pos="28571">
                  <a:srgbClr val="FFFFFF">
                    <a:alpha val="20017"/>
                  </a:srgbClr>
                </a:gs>
                <a:gs pos="42857">
                  <a:srgbClr val="FFFFFF">
                    <a:alpha val="13628"/>
                  </a:srgbClr>
                </a:gs>
                <a:gs pos="57143">
                  <a:srgbClr val="FFFFFF">
                    <a:alpha val="7797"/>
                  </a:srgbClr>
                </a:gs>
                <a:gs pos="71429">
                  <a:srgbClr val="FFFFFF">
                    <a:alpha val="3729"/>
                  </a:srgbClr>
                </a:gs>
                <a:gs pos="85714">
                  <a:srgbClr val="FFFFFF">
                    <a:alpha val="1491"/>
                  </a:srgbClr>
                </a:gs>
                <a:gs pos="100000">
                  <a:srgbClr val="FFFFFF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-10373397">
              <a:off x="-286491" y="2372699"/>
              <a:ext cx="689667" cy="400844"/>
            </a:xfrm>
            <a:prstGeom prst="ellipse">
              <a:avLst/>
            </a:prstGeom>
            <a:gradFill>
              <a:gsLst>
                <a:gs pos="0">
                  <a:srgbClr val="000000">
                    <a:alpha val="1697"/>
                  </a:srgbClr>
                </a:gs>
                <a:gs pos="14286">
                  <a:srgbClr val="000000">
                    <a:alpha val="1561"/>
                  </a:srgbClr>
                </a:gs>
                <a:gs pos="28571">
                  <a:srgbClr val="000000">
                    <a:alpha val="1214"/>
                  </a:srgbClr>
                </a:gs>
                <a:gs pos="42857">
                  <a:srgbClr val="000000">
                    <a:alpha val="798"/>
                  </a:srgbClr>
                </a:gs>
                <a:gs pos="57143">
                  <a:srgbClr val="000000">
                    <a:alpha val="443"/>
                  </a:srgbClr>
                </a:gs>
                <a:gs pos="71429">
                  <a:srgbClr val="000000">
                    <a:alpha val="208"/>
                  </a:srgbClr>
                </a:gs>
                <a:gs pos="85714">
                  <a:srgbClr val="000000">
                    <a:alpha val="82"/>
                  </a:srgbClr>
                </a:gs>
                <a:gs pos="100000">
                  <a:srgbClr val="0000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-8807555">
              <a:off x="3288807" y="2186969"/>
              <a:ext cx="552834" cy="389831"/>
            </a:xfrm>
            <a:prstGeom prst="ellipse">
              <a:avLst/>
            </a:prstGeom>
            <a:gradFill>
              <a:gsLst>
                <a:gs pos="0">
                  <a:srgbClr val="000000">
                    <a:alpha val="1672"/>
                  </a:srgbClr>
                </a:gs>
                <a:gs pos="14286">
                  <a:srgbClr val="000000">
                    <a:alpha val="1538"/>
                  </a:srgbClr>
                </a:gs>
                <a:gs pos="28571">
                  <a:srgbClr val="000000">
                    <a:alpha val="1196"/>
                  </a:srgbClr>
                </a:gs>
                <a:gs pos="42857">
                  <a:srgbClr val="000000">
                    <a:alpha val="786"/>
                  </a:srgbClr>
                </a:gs>
                <a:gs pos="57143">
                  <a:srgbClr val="000000">
                    <a:alpha val="436"/>
                  </a:srgbClr>
                </a:gs>
                <a:gs pos="71429">
                  <a:srgbClr val="000000">
                    <a:alpha val="204"/>
                  </a:srgbClr>
                </a:gs>
                <a:gs pos="85714">
                  <a:srgbClr val="000000">
                    <a:alpha val="81"/>
                  </a:srgbClr>
                </a:gs>
                <a:gs pos="100000">
                  <a:srgbClr val="0000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5229175">
              <a:off x="2822444" y="2312532"/>
              <a:ext cx="648910" cy="152622"/>
            </a:xfrm>
            <a:prstGeom prst="ellipse">
              <a:avLst/>
            </a:prstGeom>
            <a:gradFill>
              <a:gsLst>
                <a:gs pos="0">
                  <a:srgbClr val="FFFFFF">
                    <a:alpha val="16620"/>
                  </a:srgbClr>
                </a:gs>
                <a:gs pos="14286">
                  <a:srgbClr val="FFFFFF">
                    <a:alpha val="15385"/>
                  </a:srgbClr>
                </a:gs>
                <a:gs pos="28571">
                  <a:srgbClr val="FFFFFF">
                    <a:alpha val="12165"/>
                  </a:srgbClr>
                </a:gs>
                <a:gs pos="42857">
                  <a:srgbClr val="FFFFFF">
                    <a:alpha val="8156"/>
                  </a:srgbClr>
                </a:gs>
                <a:gs pos="57143">
                  <a:srgbClr val="FFFFFF">
                    <a:alpha val="4605"/>
                  </a:srgbClr>
                </a:gs>
                <a:gs pos="71429">
                  <a:srgbClr val="FFFFFF">
                    <a:alpha val="2183"/>
                  </a:srgbClr>
                </a:gs>
                <a:gs pos="85714">
                  <a:srgbClr val="FFFFFF">
                    <a:alpha val="869"/>
                  </a:srgbClr>
                </a:gs>
                <a:gs pos="100000">
                  <a:srgbClr val="FFFF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5483538">
              <a:off x="2262026" y="2195188"/>
              <a:ext cx="598405" cy="164323"/>
            </a:xfrm>
            <a:prstGeom prst="ellipse">
              <a:avLst/>
            </a:prstGeom>
            <a:gradFill>
              <a:gsLst>
                <a:gs pos="0">
                  <a:srgbClr val="000000">
                    <a:alpha val="1796"/>
                  </a:srgbClr>
                </a:gs>
                <a:gs pos="14286">
                  <a:srgbClr val="000000">
                    <a:alpha val="1652"/>
                  </a:srgbClr>
                </a:gs>
                <a:gs pos="28571">
                  <a:srgbClr val="000000">
                    <a:alpha val="1285"/>
                  </a:srgbClr>
                </a:gs>
                <a:gs pos="42857">
                  <a:srgbClr val="000000">
                    <a:alpha val="845"/>
                  </a:srgbClr>
                </a:gs>
                <a:gs pos="57143">
                  <a:srgbClr val="000000">
                    <a:alpha val="469"/>
                  </a:srgbClr>
                </a:gs>
                <a:gs pos="71429">
                  <a:srgbClr val="000000">
                    <a:alpha val="220"/>
                  </a:srgbClr>
                </a:gs>
                <a:gs pos="85714">
                  <a:srgbClr val="000000">
                    <a:alpha val="87"/>
                  </a:srgbClr>
                </a:gs>
                <a:gs pos="100000">
                  <a:srgbClr val="000000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5307123">
              <a:off x="1526695" y="2288162"/>
              <a:ext cx="616077" cy="74646"/>
            </a:xfrm>
            <a:prstGeom prst="ellipse">
              <a:avLst/>
            </a:prstGeom>
            <a:gradFill>
              <a:gsLst>
                <a:gs pos="0">
                  <a:srgbClr val="FFFFFF">
                    <a:alpha val="32871"/>
                  </a:srgbClr>
                </a:gs>
                <a:gs pos="14286">
                  <a:srgbClr val="FFFFFF">
                    <a:alpha val="30672"/>
                  </a:srgbClr>
                </a:gs>
                <a:gs pos="28571">
                  <a:srgbClr val="FFFFFF">
                    <a:alpha val="24755"/>
                  </a:srgbClr>
                </a:gs>
                <a:gs pos="42857">
                  <a:srgbClr val="FFFFFF">
                    <a:alpha val="17019"/>
                  </a:srgbClr>
                </a:gs>
                <a:gs pos="57143">
                  <a:srgbClr val="FFFFFF">
                    <a:alpha val="9821"/>
                  </a:srgbClr>
                </a:gs>
                <a:gs pos="71429">
                  <a:srgbClr val="FFFFFF">
                    <a:alpha val="4724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-10161846">
              <a:off x="1050330" y="2260319"/>
              <a:ext cx="589348" cy="337570"/>
            </a:xfrm>
            <a:prstGeom prst="ellipse">
              <a:avLst/>
            </a:prstGeom>
            <a:gradFill>
              <a:gsLst>
                <a:gs pos="0">
                  <a:srgbClr val="000000">
                    <a:alpha val="4574"/>
                  </a:srgbClr>
                </a:gs>
                <a:gs pos="14286">
                  <a:srgbClr val="000000">
                    <a:alpha val="4212"/>
                  </a:srgbClr>
                </a:gs>
                <a:gs pos="28571">
                  <a:srgbClr val="000000">
                    <a:alpha val="3286"/>
                  </a:srgbClr>
                </a:gs>
                <a:gs pos="42857">
                  <a:srgbClr val="000000">
                    <a:alpha val="2168"/>
                  </a:srgbClr>
                </a:gs>
                <a:gs pos="57143">
                  <a:srgbClr val="000000">
                    <a:alpha val="1207"/>
                  </a:srgbClr>
                </a:gs>
                <a:gs pos="71429">
                  <a:srgbClr val="000000">
                    <a:alpha val="567"/>
                  </a:srgbClr>
                </a:gs>
                <a:gs pos="85714">
                  <a:srgbClr val="000000">
                    <a:alpha val="225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10799566">
              <a:off x="383496" y="2238474"/>
              <a:ext cx="464531" cy="99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8843681">
              <a:off x="148385" y="2084883"/>
              <a:ext cx="469015" cy="348879"/>
            </a:xfrm>
            <a:prstGeom prst="ellipse">
              <a:avLst/>
            </a:prstGeom>
            <a:gradFill>
              <a:gsLst>
                <a:gs pos="0">
                  <a:srgbClr val="000000">
                    <a:alpha val="7967"/>
                  </a:srgbClr>
                </a:gs>
                <a:gs pos="14286">
                  <a:srgbClr val="000000">
                    <a:alpha val="7347"/>
                  </a:srgbClr>
                </a:gs>
                <a:gs pos="28571">
                  <a:srgbClr val="000000">
                    <a:alpha val="5753"/>
                  </a:srgbClr>
                </a:gs>
                <a:gs pos="42857">
                  <a:srgbClr val="000000">
                    <a:alpha val="3812"/>
                  </a:srgbClr>
                </a:gs>
                <a:gs pos="57143">
                  <a:srgbClr val="000000">
                    <a:alpha val="2130"/>
                  </a:srgbClr>
                </a:gs>
                <a:gs pos="71429">
                  <a:srgbClr val="000000">
                    <a:alpha val="1003"/>
                  </a:srgbClr>
                </a:gs>
                <a:gs pos="85714">
                  <a:srgbClr val="000000">
                    <a:alpha val="398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4842826">
              <a:off x="3230689" y="2131700"/>
              <a:ext cx="816181" cy="68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5018566">
              <a:off x="2748644" y="2120593"/>
              <a:ext cx="766042" cy="1036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5002982">
              <a:off x="2428345" y="2176270"/>
              <a:ext cx="390300" cy="108340"/>
            </a:xfrm>
            <a:prstGeom prst="ellipse">
              <a:avLst/>
            </a:prstGeom>
            <a:gradFill>
              <a:gsLst>
                <a:gs pos="0">
                  <a:srgbClr val="FFFFFF">
                    <a:alpha val="20704"/>
                  </a:srgbClr>
                </a:gs>
                <a:gs pos="14286">
                  <a:srgbClr val="FFFFFF">
                    <a:alpha val="19202"/>
                  </a:srgbClr>
                </a:gs>
                <a:gs pos="28571">
                  <a:srgbClr val="FFFFFF">
                    <a:alpha val="15258"/>
                  </a:srgbClr>
                </a:gs>
                <a:gs pos="42857">
                  <a:srgbClr val="FFFFFF">
                    <a:alpha val="10290"/>
                  </a:srgbClr>
                </a:gs>
                <a:gs pos="57143">
                  <a:srgbClr val="FFFFFF">
                    <a:alpha val="5840"/>
                  </a:srgbClr>
                </a:gs>
                <a:gs pos="71429">
                  <a:srgbClr val="FFFFFF">
                    <a:alpha val="2777"/>
                  </a:srgbClr>
                </a:gs>
                <a:gs pos="85714">
                  <a:srgbClr val="FFFFFF">
                    <a:alpha val="1108"/>
                  </a:srgbClr>
                </a:gs>
                <a:gs pos="100000">
                  <a:srgbClr val="FF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9657509">
              <a:off x="418773" y="2017311"/>
              <a:ext cx="474587" cy="299806"/>
            </a:xfrm>
            <a:prstGeom prst="ellipse">
              <a:avLst/>
            </a:prstGeom>
            <a:gradFill>
              <a:gsLst>
                <a:gs pos="0">
                  <a:srgbClr val="000000">
                    <a:alpha val="1739"/>
                  </a:srgbClr>
                </a:gs>
                <a:gs pos="14286">
                  <a:srgbClr val="000000">
                    <a:alpha val="1599"/>
                  </a:srgbClr>
                </a:gs>
                <a:gs pos="28571">
                  <a:srgbClr val="000000">
                    <a:alpha val="1244"/>
                  </a:srgbClr>
                </a:gs>
                <a:gs pos="42857">
                  <a:srgbClr val="000000">
                    <a:alpha val="818"/>
                  </a:srgbClr>
                </a:gs>
                <a:gs pos="57143">
                  <a:srgbClr val="000000">
                    <a:alpha val="454"/>
                  </a:srgbClr>
                </a:gs>
                <a:gs pos="71429">
                  <a:srgbClr val="000000">
                    <a:alpha val="213"/>
                  </a:srgbClr>
                </a:gs>
                <a:gs pos="85714">
                  <a:srgbClr val="000000">
                    <a:alpha val="84"/>
                  </a:srgbClr>
                </a:gs>
                <a:gs pos="100000">
                  <a:srgbClr val="0000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6100492">
              <a:off x="-28175" y="2014131"/>
              <a:ext cx="421955" cy="247027"/>
            </a:xfrm>
            <a:prstGeom prst="ellipse">
              <a:avLst/>
            </a:prstGeom>
            <a:gradFill>
              <a:gsLst>
                <a:gs pos="0">
                  <a:srgbClr val="000000">
                    <a:alpha val="10529"/>
                  </a:srgbClr>
                </a:gs>
                <a:gs pos="14286">
                  <a:srgbClr val="000000">
                    <a:alpha val="9720"/>
                  </a:srgbClr>
                </a:gs>
                <a:gs pos="28571">
                  <a:srgbClr val="000000">
                    <a:alpha val="7633"/>
                  </a:srgbClr>
                </a:gs>
                <a:gs pos="42857">
                  <a:srgbClr val="000000">
                    <a:alpha val="5074"/>
                  </a:srgbClr>
                </a:gs>
                <a:gs pos="57143">
                  <a:srgbClr val="000000">
                    <a:alpha val="2844"/>
                  </a:srgbClr>
                </a:gs>
                <a:gs pos="71429">
                  <a:srgbClr val="000000">
                    <a:alpha val="1342"/>
                  </a:srgbClr>
                </a:gs>
                <a:gs pos="85714">
                  <a:srgbClr val="000000">
                    <a:alpha val="533"/>
                  </a:srgbClr>
                </a:gs>
                <a:gs pos="100000">
                  <a:srgbClr val="00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5090075">
              <a:off x="2545157" y="1894095"/>
              <a:ext cx="590961" cy="81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10669720">
              <a:off x="1950431" y="1834958"/>
              <a:ext cx="551243" cy="87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7025926">
              <a:off x="1251177" y="1852772"/>
              <a:ext cx="459901" cy="210832"/>
            </a:xfrm>
            <a:prstGeom prst="ellipse">
              <a:avLst/>
            </a:prstGeom>
            <a:gradFill>
              <a:gsLst>
                <a:gs pos="0">
                  <a:srgbClr val="000000">
                    <a:alpha val="4387"/>
                  </a:srgbClr>
                </a:gs>
                <a:gs pos="14286">
                  <a:srgbClr val="000000">
                    <a:alpha val="4040"/>
                  </a:srgbClr>
                </a:gs>
                <a:gs pos="28571">
                  <a:srgbClr val="000000">
                    <a:alpha val="3151"/>
                  </a:srgbClr>
                </a:gs>
                <a:gs pos="42857">
                  <a:srgbClr val="000000">
                    <a:alpha val="2078"/>
                  </a:srgbClr>
                </a:gs>
                <a:gs pos="57143">
                  <a:srgbClr val="000000">
                    <a:alpha val="1157"/>
                  </a:srgbClr>
                </a:gs>
                <a:gs pos="71429">
                  <a:srgbClr val="000000">
                    <a:alpha val="543"/>
                  </a:srgbClr>
                </a:gs>
                <a:gs pos="85714">
                  <a:srgbClr val="000000">
                    <a:alpha val="215"/>
                  </a:srgbClr>
                </a:gs>
                <a:gs pos="100000">
                  <a:srgbClr val="00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4381977">
              <a:off x="556452" y="1708564"/>
              <a:ext cx="701952" cy="374897"/>
            </a:xfrm>
            <a:prstGeom prst="ellipse">
              <a:avLst/>
            </a:prstGeom>
            <a:gradFill>
              <a:gsLst>
                <a:gs pos="0">
                  <a:srgbClr val="000000">
                    <a:alpha val="2570"/>
                  </a:srgbClr>
                </a:gs>
                <a:gs pos="14286">
                  <a:srgbClr val="000000">
                    <a:alpha val="2364"/>
                  </a:srgbClr>
                </a:gs>
                <a:gs pos="28571">
                  <a:srgbClr val="000000">
                    <a:alpha val="1841"/>
                  </a:srgbClr>
                </a:gs>
                <a:gs pos="42857">
                  <a:srgbClr val="000000">
                    <a:alpha val="1211"/>
                  </a:srgbClr>
                </a:gs>
                <a:gs pos="57143">
                  <a:srgbClr val="000000">
                    <a:alpha val="673"/>
                  </a:srgbClr>
                </a:gs>
                <a:gs pos="71429">
                  <a:srgbClr val="000000">
                    <a:alpha val="316"/>
                  </a:srgbClr>
                </a:gs>
                <a:gs pos="85714">
                  <a:srgbClr val="000000">
                    <a:alpha val="125"/>
                  </a:srgbClr>
                </a:gs>
                <a:gs pos="100000">
                  <a:srgbClr val="0000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6644215">
              <a:off x="154423" y="1716172"/>
              <a:ext cx="612864" cy="369551"/>
            </a:xfrm>
            <a:prstGeom prst="ellipse">
              <a:avLst/>
            </a:prstGeom>
            <a:gradFill>
              <a:gsLst>
                <a:gs pos="0">
                  <a:srgbClr val="000000">
                    <a:alpha val="2837"/>
                  </a:srgbClr>
                </a:gs>
                <a:gs pos="14286">
                  <a:srgbClr val="000000">
                    <a:alpha val="2611"/>
                  </a:srgbClr>
                </a:gs>
                <a:gs pos="28571">
                  <a:srgbClr val="000000">
                    <a:alpha val="2033"/>
                  </a:srgbClr>
                </a:gs>
                <a:gs pos="42857">
                  <a:srgbClr val="000000">
                    <a:alpha val="1338"/>
                  </a:srgbClr>
                </a:gs>
                <a:gs pos="57143">
                  <a:srgbClr val="000000">
                    <a:alpha val="744"/>
                  </a:srgbClr>
                </a:gs>
                <a:gs pos="71429">
                  <a:srgbClr val="000000">
                    <a:alpha val="349"/>
                  </a:srgbClr>
                </a:gs>
                <a:gs pos="85714">
                  <a:srgbClr val="000000">
                    <a:alpha val="138"/>
                  </a:srgbClr>
                </a:gs>
                <a:gs pos="100000">
                  <a:srgbClr val="000000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4752791">
              <a:off x="3013659" y="1706038"/>
              <a:ext cx="1085143" cy="56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7690585">
              <a:off x="2593952" y="1574740"/>
              <a:ext cx="918644" cy="460937"/>
            </a:xfrm>
            <a:prstGeom prst="ellipse">
              <a:avLst/>
            </a:prstGeom>
            <a:gradFill>
              <a:gsLst>
                <a:gs pos="0">
                  <a:srgbClr val="FFFFFF">
                    <a:alpha val="3503"/>
                  </a:srgbClr>
                </a:gs>
                <a:gs pos="14286">
                  <a:srgbClr val="FFFFFF">
                    <a:alpha val="3225"/>
                  </a:srgbClr>
                </a:gs>
                <a:gs pos="28571">
                  <a:srgbClr val="FFFFFF">
                    <a:alpha val="2513"/>
                  </a:srgbClr>
                </a:gs>
                <a:gs pos="42857">
                  <a:srgbClr val="FFFFFF">
                    <a:alpha val="1655"/>
                  </a:srgbClr>
                </a:gs>
                <a:gs pos="57143">
                  <a:srgbClr val="FFFFFF">
                    <a:alpha val="921"/>
                  </a:srgbClr>
                </a:gs>
                <a:gs pos="71429">
                  <a:srgbClr val="FFFFFF">
                    <a:alpha val="432"/>
                  </a:srgbClr>
                </a:gs>
                <a:gs pos="85714">
                  <a:srgbClr val="FFFFFF">
                    <a:alpha val="171"/>
                  </a:srgbClr>
                </a:gs>
                <a:gs pos="100000">
                  <a:srgbClr val="FFFFFF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5109620">
              <a:off x="2412240" y="1635650"/>
              <a:ext cx="798052" cy="66366"/>
            </a:xfrm>
            <a:prstGeom prst="ellipse">
              <a:avLst/>
            </a:prstGeom>
            <a:gradFill>
              <a:gsLst>
                <a:gs pos="0">
                  <a:srgbClr val="FFFFFF">
                    <a:alpha val="31839"/>
                  </a:srgbClr>
                </a:gs>
                <a:gs pos="14286">
                  <a:srgbClr val="FFFFFF">
                    <a:alpha val="29693"/>
                  </a:srgbClr>
                </a:gs>
                <a:gs pos="28571">
                  <a:srgbClr val="FFFFFF">
                    <a:alpha val="23932"/>
                  </a:srgbClr>
                </a:gs>
                <a:gs pos="42857">
                  <a:srgbClr val="FFFFFF">
                    <a:alpha val="16425"/>
                  </a:srgbClr>
                </a:gs>
                <a:gs pos="57143">
                  <a:srgbClr val="FFFFFF">
                    <a:alpha val="9464"/>
                  </a:srgbClr>
                </a:gs>
                <a:gs pos="71429">
                  <a:srgbClr val="FFFFFF">
                    <a:alpha val="4547"/>
                  </a:srgbClr>
                </a:gs>
                <a:gs pos="85714">
                  <a:srgbClr val="FFFFFF">
                    <a:alpha val="1823"/>
                  </a:srgbClr>
                </a:gs>
                <a:gs pos="100000">
                  <a:srgbClr val="FFFFFF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5184799">
              <a:off x="582519" y="1343716"/>
              <a:ext cx="809236" cy="224700"/>
            </a:xfrm>
            <a:prstGeom prst="ellipse">
              <a:avLst/>
            </a:prstGeom>
            <a:gradFill>
              <a:gsLst>
                <a:gs pos="0">
                  <a:srgbClr val="000000">
                    <a:alpha val="6110"/>
                  </a:srgbClr>
                </a:gs>
                <a:gs pos="14286">
                  <a:srgbClr val="000000">
                    <a:alpha val="5630"/>
                  </a:srgbClr>
                </a:gs>
                <a:gs pos="28571">
                  <a:srgbClr val="000000">
                    <a:alpha val="4400"/>
                  </a:srgbClr>
                </a:gs>
                <a:gs pos="42857">
                  <a:srgbClr val="000000">
                    <a:alpha val="2908"/>
                  </a:srgbClr>
                </a:gs>
                <a:gs pos="57143">
                  <a:srgbClr val="000000">
                    <a:alpha val="1622"/>
                  </a:srgbClr>
                </a:gs>
                <a:gs pos="71429">
                  <a:srgbClr val="000000">
                    <a:alpha val="763"/>
                  </a:srgbClr>
                </a:gs>
                <a:gs pos="85714">
                  <a:srgbClr val="000000">
                    <a:alpha val="302"/>
                  </a:srgbClr>
                </a:gs>
                <a:gs pos="100000">
                  <a:srgbClr val="00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5589423">
              <a:off x="276992" y="1358969"/>
              <a:ext cx="587279" cy="111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6008790">
              <a:off x="3057559" y="922940"/>
              <a:ext cx="943257" cy="581327"/>
            </a:xfrm>
            <a:prstGeom prst="ellipse">
              <a:avLst/>
            </a:prstGeom>
            <a:gradFill>
              <a:gsLst>
                <a:gs pos="0">
                  <a:srgbClr val="FFFFFF">
                    <a:alpha val="4999"/>
                  </a:srgbClr>
                </a:gs>
                <a:gs pos="14286">
                  <a:srgbClr val="FFFFFF">
                    <a:alpha val="4604"/>
                  </a:srgbClr>
                </a:gs>
                <a:gs pos="28571">
                  <a:srgbClr val="FFFFFF">
                    <a:alpha val="3594"/>
                  </a:srgbClr>
                </a:gs>
                <a:gs pos="42857">
                  <a:srgbClr val="FFFFFF">
                    <a:alpha val="2372"/>
                  </a:srgbClr>
                </a:gs>
                <a:gs pos="57143">
                  <a:srgbClr val="FFFFFF">
                    <a:alpha val="1321"/>
                  </a:srgbClr>
                </a:gs>
                <a:gs pos="71429">
                  <a:srgbClr val="FFFFFF">
                    <a:alpha val="621"/>
                  </a:srgbClr>
                </a:gs>
                <a:gs pos="85714">
                  <a:srgbClr val="FFFFFF">
                    <a:alpha val="246"/>
                  </a:srgbClr>
                </a:gs>
                <a:gs pos="100000">
                  <a:srgbClr val="FFFFFF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-8478175">
              <a:off x="2905674" y="1166415"/>
              <a:ext cx="687494" cy="377444"/>
            </a:xfrm>
            <a:prstGeom prst="ellipse">
              <a:avLst/>
            </a:prstGeom>
            <a:gradFill>
              <a:gsLst>
                <a:gs pos="0">
                  <a:srgbClr val="FFFFFF">
                    <a:alpha val="4036"/>
                  </a:srgbClr>
                </a:gs>
                <a:gs pos="14286">
                  <a:srgbClr val="FFFFFF">
                    <a:alpha val="3715"/>
                  </a:srgbClr>
                </a:gs>
                <a:gs pos="28571">
                  <a:srgbClr val="FFFFFF">
                    <a:alpha val="2897"/>
                  </a:srgbClr>
                </a:gs>
                <a:gs pos="42857">
                  <a:srgbClr val="FFFFFF">
                    <a:alpha val="1910"/>
                  </a:srgbClr>
                </a:gs>
                <a:gs pos="57143">
                  <a:srgbClr val="FFFFFF">
                    <a:alpha val="1063"/>
                  </a:srgbClr>
                </a:gs>
                <a:gs pos="71429">
                  <a:srgbClr val="FFFFFF">
                    <a:alpha val="499"/>
                  </a:srgbClr>
                </a:gs>
                <a:gs pos="85714">
                  <a:srgbClr val="FFFFFF">
                    <a:alpha val="198"/>
                  </a:srgbClr>
                </a:gs>
                <a:gs pos="100000">
                  <a:srgbClr val="FFFF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5133025">
              <a:off x="2093703" y="1340719"/>
              <a:ext cx="382200" cy="134625"/>
            </a:xfrm>
            <a:prstGeom prst="ellipse">
              <a:avLst/>
            </a:prstGeom>
            <a:gradFill>
              <a:gsLst>
                <a:gs pos="0">
                  <a:srgbClr val="FFFFFF">
                    <a:alpha val="4949"/>
                  </a:srgbClr>
                </a:gs>
                <a:gs pos="14286">
                  <a:srgbClr val="FFFFFF">
                    <a:alpha val="4558"/>
                  </a:srgbClr>
                </a:gs>
                <a:gs pos="28571">
                  <a:srgbClr val="FFFFFF">
                    <a:alpha val="3557"/>
                  </a:srgbClr>
                </a:gs>
                <a:gs pos="42857">
                  <a:srgbClr val="FFFFFF">
                    <a:alpha val="2348"/>
                  </a:srgbClr>
                </a:gs>
                <a:gs pos="57143">
                  <a:srgbClr val="FFFFFF">
                    <a:alpha val="1308"/>
                  </a:srgbClr>
                </a:gs>
                <a:gs pos="71429">
                  <a:srgbClr val="FFFFFF">
                    <a:alpha val="614"/>
                  </a:srgbClr>
                </a:gs>
                <a:gs pos="85714">
                  <a:srgbClr val="FFFFFF">
                    <a:alpha val="243"/>
                  </a:srgbClr>
                </a:gs>
                <a:gs pos="100000">
                  <a:srgbClr val="FFFFFF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7802617">
              <a:off x="1405744" y="1236081"/>
              <a:ext cx="645787" cy="218394"/>
            </a:xfrm>
            <a:prstGeom prst="ellipse">
              <a:avLst/>
            </a:prstGeom>
            <a:gradFill>
              <a:gsLst>
                <a:gs pos="0">
                  <a:srgbClr val="000000">
                    <a:alpha val="6096"/>
                  </a:srgbClr>
                </a:gs>
                <a:gs pos="14286">
                  <a:srgbClr val="000000">
                    <a:alpha val="5617"/>
                  </a:srgbClr>
                </a:gs>
                <a:gs pos="28571">
                  <a:srgbClr val="000000">
                    <a:alpha val="4389"/>
                  </a:srgbClr>
                </a:gs>
                <a:gs pos="42857">
                  <a:srgbClr val="000000">
                    <a:alpha val="2901"/>
                  </a:srgbClr>
                </a:gs>
                <a:gs pos="57143">
                  <a:srgbClr val="000000">
                    <a:alpha val="1618"/>
                  </a:srgbClr>
                </a:gs>
                <a:gs pos="71429">
                  <a:srgbClr val="000000">
                    <a:alpha val="761"/>
                  </a:srgbClr>
                </a:gs>
                <a:gs pos="85714">
                  <a:srgbClr val="000000">
                    <a:alpha val="301"/>
                  </a:srgbClr>
                </a:gs>
                <a:gs pos="100000">
                  <a:srgbClr val="00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5480571">
              <a:off x="1411968" y="1250736"/>
              <a:ext cx="314892" cy="137536"/>
            </a:xfrm>
            <a:prstGeom prst="ellipse">
              <a:avLst/>
            </a:prstGeom>
            <a:gradFill>
              <a:gsLst>
                <a:gs pos="0">
                  <a:srgbClr val="FFFFFF">
                    <a:alpha val="16404"/>
                  </a:srgbClr>
                </a:gs>
                <a:gs pos="14286">
                  <a:srgbClr val="FFFFFF">
                    <a:alpha val="15183"/>
                  </a:srgbClr>
                </a:gs>
                <a:gs pos="28571">
                  <a:srgbClr val="FFFFFF">
                    <a:alpha val="12003"/>
                  </a:srgbClr>
                </a:gs>
                <a:gs pos="42857">
                  <a:srgbClr val="FFFFFF">
                    <a:alpha val="8045"/>
                  </a:srgbClr>
                </a:gs>
                <a:gs pos="57143">
                  <a:srgbClr val="FFFFFF">
                    <a:alpha val="4541"/>
                  </a:srgbClr>
                </a:gs>
                <a:gs pos="71429">
                  <a:srgbClr val="FFFFFF">
                    <a:alpha val="2152"/>
                  </a:srgbClr>
                </a:gs>
                <a:gs pos="85714">
                  <a:srgbClr val="FFFFFF">
                    <a:alpha val="856"/>
                  </a:srgbClr>
                </a:gs>
                <a:gs pos="100000">
                  <a:srgbClr val="FFFF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838894">
              <a:off x="302223" y="1220827"/>
              <a:ext cx="727983" cy="242210"/>
            </a:xfrm>
            <a:prstGeom prst="ellipse">
              <a:avLst/>
            </a:prstGeom>
            <a:gradFill>
              <a:gsLst>
                <a:gs pos="0">
                  <a:srgbClr val="000000">
                    <a:alpha val="4521"/>
                  </a:srgbClr>
                </a:gs>
                <a:gs pos="14286">
                  <a:srgbClr val="000000">
                    <a:alpha val="4163"/>
                  </a:srgbClr>
                </a:gs>
                <a:gs pos="28571">
                  <a:srgbClr val="000000">
                    <a:alpha val="3248"/>
                  </a:srgbClr>
                </a:gs>
                <a:gs pos="42857">
                  <a:srgbClr val="000000">
                    <a:alpha val="2142"/>
                  </a:srgbClr>
                </a:gs>
                <a:gs pos="57143">
                  <a:srgbClr val="000000">
                    <a:alpha val="1193"/>
                  </a:srgbClr>
                </a:gs>
                <a:gs pos="71429">
                  <a:srgbClr val="000000">
                    <a:alpha val="560"/>
                  </a:srgbClr>
                </a:gs>
                <a:gs pos="85714">
                  <a:srgbClr val="000000">
                    <a:alpha val="222"/>
                  </a:srgbClr>
                </a:gs>
                <a:gs pos="100000">
                  <a:srgbClr val="0000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10289268">
              <a:off x="191157" y="1226580"/>
              <a:ext cx="494278" cy="343094"/>
            </a:xfrm>
            <a:prstGeom prst="ellipse">
              <a:avLst/>
            </a:prstGeom>
            <a:gradFill>
              <a:gsLst>
                <a:gs pos="0">
                  <a:srgbClr val="000000">
                    <a:alpha val="5128"/>
                  </a:srgbClr>
                </a:gs>
                <a:gs pos="14286">
                  <a:srgbClr val="000000">
                    <a:alpha val="4723"/>
                  </a:srgbClr>
                </a:gs>
                <a:gs pos="28571">
                  <a:srgbClr val="000000">
                    <a:alpha val="3687"/>
                  </a:srgbClr>
                </a:gs>
                <a:gs pos="42857">
                  <a:srgbClr val="000000">
                    <a:alpha val="2434"/>
                  </a:srgbClr>
                </a:gs>
                <a:gs pos="57143">
                  <a:srgbClr val="000000">
                    <a:alpha val="1356"/>
                  </a:srgbClr>
                </a:gs>
                <a:gs pos="71429">
                  <a:srgbClr val="000000">
                    <a:alpha val="637"/>
                  </a:srgbClr>
                </a:gs>
                <a:gs pos="85714">
                  <a:srgbClr val="000000">
                    <a:alpha val="252"/>
                  </a:srgbClr>
                </a:gs>
                <a:gs pos="100000">
                  <a:srgbClr val="0000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3142517">
              <a:off x="2628469" y="932524"/>
              <a:ext cx="635411" cy="344636"/>
            </a:xfrm>
            <a:prstGeom prst="ellipse">
              <a:avLst/>
            </a:prstGeom>
            <a:gradFill>
              <a:gsLst>
                <a:gs pos="0">
                  <a:srgbClr val="FFFFFF">
                    <a:alpha val="4015"/>
                  </a:srgbClr>
                </a:gs>
                <a:gs pos="14286">
                  <a:srgbClr val="FFFFFF">
                    <a:alpha val="3696"/>
                  </a:srgbClr>
                </a:gs>
                <a:gs pos="28571">
                  <a:srgbClr val="FFFFFF">
                    <a:alpha val="2882"/>
                  </a:srgbClr>
                </a:gs>
                <a:gs pos="42857">
                  <a:srgbClr val="FFFFFF">
                    <a:alpha val="1900"/>
                  </a:srgbClr>
                </a:gs>
                <a:gs pos="57143">
                  <a:srgbClr val="FFFFFF">
                    <a:alpha val="1057"/>
                  </a:srgbClr>
                </a:gs>
                <a:gs pos="71429">
                  <a:srgbClr val="FFFFFF">
                    <a:alpha val="496"/>
                  </a:srgbClr>
                </a:gs>
                <a:gs pos="85714">
                  <a:srgbClr val="FFFFFF">
                    <a:alpha val="197"/>
                  </a:srgbClr>
                </a:gs>
                <a:gs pos="100000">
                  <a:srgbClr val="FFFF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183562">
              <a:off x="709132" y="939982"/>
              <a:ext cx="444870" cy="290841"/>
            </a:xfrm>
            <a:prstGeom prst="ellipse">
              <a:avLst/>
            </a:prstGeom>
            <a:gradFill>
              <a:gsLst>
                <a:gs pos="0">
                  <a:srgbClr val="000000">
                    <a:alpha val="5880"/>
                  </a:srgbClr>
                </a:gs>
                <a:gs pos="14286">
                  <a:srgbClr val="000000">
                    <a:alpha val="5417"/>
                  </a:srgbClr>
                </a:gs>
                <a:gs pos="28571">
                  <a:srgbClr val="000000">
                    <a:alpha val="4232"/>
                  </a:srgbClr>
                </a:gs>
                <a:gs pos="42857">
                  <a:srgbClr val="000000">
                    <a:alpha val="2797"/>
                  </a:srgbClr>
                </a:gs>
                <a:gs pos="57143">
                  <a:srgbClr val="000000">
                    <a:alpha val="1559"/>
                  </a:srgbClr>
                </a:gs>
                <a:gs pos="71429">
                  <a:srgbClr val="000000">
                    <a:alpha val="733"/>
                  </a:srgbClr>
                </a:gs>
                <a:gs pos="85714">
                  <a:srgbClr val="000000">
                    <a:alpha val="291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9540398">
              <a:off x="170808" y="1004190"/>
              <a:ext cx="579767" cy="208569"/>
            </a:xfrm>
            <a:prstGeom prst="ellipse">
              <a:avLst/>
            </a:prstGeom>
            <a:gradFill>
              <a:gsLst>
                <a:gs pos="0">
                  <a:srgbClr val="000000">
                    <a:alpha val="6638"/>
                  </a:srgbClr>
                </a:gs>
                <a:gs pos="14286">
                  <a:srgbClr val="000000">
                    <a:alpha val="6118"/>
                  </a:srgbClr>
                </a:gs>
                <a:gs pos="28571">
                  <a:srgbClr val="000000">
                    <a:alpha val="4783"/>
                  </a:srgbClr>
                </a:gs>
                <a:gs pos="42857">
                  <a:srgbClr val="000000">
                    <a:alpha val="3164"/>
                  </a:srgbClr>
                </a:gs>
                <a:gs pos="57143">
                  <a:srgbClr val="000000">
                    <a:alpha val="1766"/>
                  </a:srgbClr>
                </a:gs>
                <a:gs pos="71429">
                  <a:srgbClr val="000000">
                    <a:alpha val="830"/>
                  </a:srgbClr>
                </a:gs>
                <a:gs pos="85714">
                  <a:srgbClr val="000000">
                    <a:alpha val="329"/>
                  </a:srgbClr>
                </a:gs>
                <a:gs pos="100000">
                  <a:srgbClr val="000000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4792955">
              <a:off x="3423092" y="932374"/>
              <a:ext cx="446978" cy="652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2980401">
              <a:off x="1443192" y="793386"/>
              <a:ext cx="438876" cy="323138"/>
            </a:xfrm>
            <a:prstGeom prst="ellipse">
              <a:avLst/>
            </a:prstGeom>
            <a:gradFill>
              <a:gsLst>
                <a:gs pos="0">
                  <a:srgbClr val="000000">
                    <a:alpha val="11567"/>
                  </a:srgbClr>
                </a:gs>
                <a:gs pos="14286">
                  <a:srgbClr val="000000">
                    <a:alpha val="10683"/>
                  </a:srgbClr>
                </a:gs>
                <a:gs pos="28571">
                  <a:srgbClr val="000000">
                    <a:alpha val="8398"/>
                  </a:srgbClr>
                </a:gs>
                <a:gs pos="42857">
                  <a:srgbClr val="000000">
                    <a:alpha val="5591"/>
                  </a:srgbClr>
                </a:gs>
                <a:gs pos="57143">
                  <a:srgbClr val="000000">
                    <a:alpha val="3138"/>
                  </a:srgbClr>
                </a:gs>
                <a:gs pos="71429">
                  <a:srgbClr val="000000">
                    <a:alpha val="1481"/>
                  </a:srgbClr>
                </a:gs>
                <a:gs pos="85714">
                  <a:srgbClr val="000000">
                    <a:alpha val="588"/>
                  </a:srgbClr>
                </a:gs>
                <a:gs pos="100000">
                  <a:srgbClr val="000000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-8103518">
              <a:off x="-25603" y="857014"/>
              <a:ext cx="501787" cy="226527"/>
            </a:xfrm>
            <a:prstGeom prst="ellipse">
              <a:avLst/>
            </a:prstGeom>
            <a:gradFill>
              <a:gsLst>
                <a:gs pos="0">
                  <a:srgbClr val="000000">
                    <a:alpha val="15361"/>
                  </a:srgbClr>
                </a:gs>
                <a:gs pos="14286">
                  <a:srgbClr val="000000">
                    <a:alpha val="14212"/>
                  </a:srgbClr>
                </a:gs>
                <a:gs pos="28571">
                  <a:srgbClr val="000000">
                    <a:alpha val="11221"/>
                  </a:srgbClr>
                </a:gs>
                <a:gs pos="42857">
                  <a:srgbClr val="000000">
                    <a:alpha val="7510"/>
                  </a:srgbClr>
                </a:gs>
                <a:gs pos="57143">
                  <a:srgbClr val="000000">
                    <a:alpha val="4234"/>
                  </a:srgbClr>
                </a:gs>
                <a:gs pos="71429">
                  <a:srgbClr val="000000">
                    <a:alpha val="2004"/>
                  </a:srgbClr>
                </a:gs>
                <a:gs pos="85714">
                  <a:srgbClr val="000000">
                    <a:alpha val="797"/>
                  </a:srgbClr>
                </a:gs>
                <a:gs pos="100000">
                  <a:srgbClr val="0000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10419143">
              <a:off x="3452678" y="491462"/>
              <a:ext cx="390793" cy="247376"/>
            </a:xfrm>
            <a:prstGeom prst="ellipse">
              <a:avLst/>
            </a:prstGeom>
            <a:gradFill>
              <a:gsLst>
                <a:gs pos="0">
                  <a:srgbClr val="FFFFFF">
                    <a:alpha val="10868"/>
                  </a:srgbClr>
                </a:gs>
                <a:gs pos="14286">
                  <a:srgbClr val="FFFFFF">
                    <a:alpha val="10035"/>
                  </a:srgbClr>
                </a:gs>
                <a:gs pos="28571">
                  <a:srgbClr val="FFFFFF">
                    <a:alpha val="7883"/>
                  </a:srgbClr>
                </a:gs>
                <a:gs pos="42857">
                  <a:srgbClr val="FFFFFF">
                    <a:alpha val="5243"/>
                  </a:srgbClr>
                </a:gs>
                <a:gs pos="57143">
                  <a:srgbClr val="FFFFFF">
                    <a:alpha val="2940"/>
                  </a:srgbClr>
                </a:gs>
                <a:gs pos="71429">
                  <a:srgbClr val="FFFFFF">
                    <a:alpha val="1387"/>
                  </a:srgbClr>
                </a:gs>
                <a:gs pos="85714">
                  <a:srgbClr val="FFFFFF">
                    <a:alpha val="551"/>
                  </a:srgbClr>
                </a:gs>
                <a:gs pos="100000">
                  <a:srgbClr val="FFFFFF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10570278">
              <a:off x="2829408" y="758722"/>
              <a:ext cx="423327" cy="63611"/>
            </a:xfrm>
            <a:prstGeom prst="ellipse">
              <a:avLst/>
            </a:prstGeom>
            <a:gradFill>
              <a:gsLst>
                <a:gs pos="0">
                  <a:srgbClr val="FFFFFF">
                    <a:alpha val="31022"/>
                  </a:srgbClr>
                </a:gs>
                <a:gs pos="14286">
                  <a:srgbClr val="FFFFFF">
                    <a:alpha val="28918"/>
                  </a:srgbClr>
                </a:gs>
                <a:gs pos="28571">
                  <a:srgbClr val="FFFFFF">
                    <a:alpha val="23282"/>
                  </a:srgbClr>
                </a:gs>
                <a:gs pos="42857">
                  <a:srgbClr val="FFFFFF">
                    <a:alpha val="15957"/>
                  </a:srgbClr>
                </a:gs>
                <a:gs pos="57143">
                  <a:srgbClr val="FFFFFF">
                    <a:alpha val="9183"/>
                  </a:srgbClr>
                </a:gs>
                <a:gs pos="71429">
                  <a:srgbClr val="FFFFFF">
                    <a:alpha val="4409"/>
                  </a:srgbClr>
                </a:gs>
                <a:gs pos="85714">
                  <a:srgbClr val="FFFFFF">
                    <a:alpha val="1767"/>
                  </a:srgbClr>
                </a:gs>
                <a:gs pos="100000">
                  <a:srgbClr val="FFFFF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5076073">
              <a:off x="1664557" y="657656"/>
              <a:ext cx="844791" cy="201414"/>
            </a:xfrm>
            <a:prstGeom prst="ellipse">
              <a:avLst/>
            </a:prstGeom>
            <a:gradFill>
              <a:gsLst>
                <a:gs pos="0">
                  <a:srgbClr val="000000">
                    <a:alpha val="4441"/>
                  </a:srgbClr>
                </a:gs>
                <a:gs pos="14286">
                  <a:srgbClr val="000000">
                    <a:alpha val="4089"/>
                  </a:srgbClr>
                </a:gs>
                <a:gs pos="28571">
                  <a:srgbClr val="000000">
                    <a:alpha val="3190"/>
                  </a:srgbClr>
                </a:gs>
                <a:gs pos="42857">
                  <a:srgbClr val="000000">
                    <a:alpha val="2104"/>
                  </a:srgbClr>
                </a:gs>
                <a:gs pos="57143">
                  <a:srgbClr val="000000">
                    <a:alpha val="1171"/>
                  </a:srgbClr>
                </a:gs>
                <a:gs pos="71429">
                  <a:srgbClr val="000000">
                    <a:alpha val="550"/>
                  </a:srgbClr>
                </a:gs>
                <a:gs pos="85714">
                  <a:srgbClr val="000000">
                    <a:alpha val="218"/>
                  </a:srgbClr>
                </a:gs>
                <a:gs pos="100000">
                  <a:srgbClr val="0000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5753837">
              <a:off x="186446" y="625992"/>
              <a:ext cx="911715" cy="76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-8279211">
              <a:off x="97216" y="508783"/>
              <a:ext cx="557213" cy="194718"/>
            </a:xfrm>
            <a:prstGeom prst="ellipse">
              <a:avLst/>
            </a:prstGeom>
            <a:gradFill>
              <a:gsLst>
                <a:gs pos="0">
                  <a:srgbClr val="000000">
                    <a:alpha val="4939"/>
                  </a:srgbClr>
                </a:gs>
                <a:gs pos="14286">
                  <a:srgbClr val="000000">
                    <a:alpha val="4549"/>
                  </a:srgbClr>
                </a:gs>
                <a:gs pos="28571">
                  <a:srgbClr val="000000">
                    <a:alpha val="3550"/>
                  </a:srgbClr>
                </a:gs>
                <a:gs pos="42857">
                  <a:srgbClr val="000000">
                    <a:alpha val="2343"/>
                  </a:srgbClr>
                </a:gs>
                <a:gs pos="57143">
                  <a:srgbClr val="000000">
                    <a:alpha val="1305"/>
                  </a:srgbClr>
                </a:gs>
                <a:gs pos="71429">
                  <a:srgbClr val="000000">
                    <a:alpha val="613"/>
                  </a:srgbClr>
                </a:gs>
                <a:gs pos="85714">
                  <a:srgbClr val="000000">
                    <a:alpha val="243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10469968">
              <a:off x="-328256" y="606130"/>
              <a:ext cx="730539" cy="331918"/>
            </a:xfrm>
            <a:prstGeom prst="ellipse">
              <a:avLst/>
            </a:prstGeom>
            <a:gradFill>
              <a:gsLst>
                <a:gs pos="0">
                  <a:srgbClr val="000000">
                    <a:alpha val="5854"/>
                  </a:srgbClr>
                </a:gs>
                <a:gs pos="14286">
                  <a:srgbClr val="000000">
                    <a:alpha val="5394"/>
                  </a:srgbClr>
                </a:gs>
                <a:gs pos="28571">
                  <a:srgbClr val="000000">
                    <a:alpha val="4214"/>
                  </a:srgbClr>
                </a:gs>
                <a:gs pos="42857">
                  <a:srgbClr val="000000">
                    <a:alpha val="2784"/>
                  </a:srgbClr>
                </a:gs>
                <a:gs pos="57143">
                  <a:srgbClr val="000000">
                    <a:alpha val="1553"/>
                  </a:srgbClr>
                </a:gs>
                <a:gs pos="71429">
                  <a:srgbClr val="000000">
                    <a:alpha val="730"/>
                  </a:srgbClr>
                </a:gs>
                <a:gs pos="85714">
                  <a:srgbClr val="000000">
                    <a:alpha val="289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4749073">
              <a:off x="2853832" y="404569"/>
              <a:ext cx="927385" cy="68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10613767">
              <a:off x="3008149" y="565854"/>
              <a:ext cx="451417" cy="80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5046848">
              <a:off x="1979823" y="516181"/>
              <a:ext cx="974024" cy="50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4723499">
              <a:off x="2962250" y="336179"/>
              <a:ext cx="1121890" cy="49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4800347">
              <a:off x="2602300" y="343534"/>
              <a:ext cx="963983" cy="49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4928142">
              <a:off x="2327712" y="347959"/>
              <a:ext cx="1092687" cy="55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10798933">
              <a:off x="3337752" y="-23690"/>
              <a:ext cx="457227" cy="60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4589217">
              <a:off x="2505272" y="28834"/>
              <a:ext cx="657698" cy="50513"/>
            </a:xfrm>
            <a:prstGeom prst="ellipse">
              <a:avLst/>
            </a:prstGeom>
            <a:gradFill>
              <a:gsLst>
                <a:gs pos="0">
                  <a:srgbClr val="FFFFFF">
                    <a:alpha val="27423"/>
                  </a:srgbClr>
                </a:gs>
                <a:gs pos="14286">
                  <a:srgbClr val="FFFFFF">
                    <a:alpha val="25516"/>
                  </a:srgbClr>
                </a:gs>
                <a:gs pos="28571">
                  <a:srgbClr val="FFFFFF">
                    <a:alpha val="20446"/>
                  </a:srgbClr>
                </a:gs>
                <a:gs pos="42857">
                  <a:srgbClr val="FFFFFF">
                    <a:alpha val="13932"/>
                  </a:srgbClr>
                </a:gs>
                <a:gs pos="57143">
                  <a:srgbClr val="FFFFFF">
                    <a:alpha val="7977"/>
                  </a:srgbClr>
                </a:gs>
                <a:gs pos="71429">
                  <a:srgbClr val="FFFFFF">
                    <a:alpha val="3817"/>
                  </a:srgbClr>
                </a:gs>
                <a:gs pos="85714">
                  <a:srgbClr val="FFFFFF">
                    <a:alpha val="1527"/>
                  </a:srgbClr>
                </a:gs>
                <a:gs pos="100000">
                  <a:srgbClr val="FFFFFF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5129789">
              <a:off x="1673946" y="-14420"/>
              <a:ext cx="748331" cy="180890"/>
            </a:xfrm>
            <a:prstGeom prst="ellipse">
              <a:avLst/>
            </a:prstGeom>
            <a:gradFill>
              <a:gsLst>
                <a:gs pos="0">
                  <a:srgbClr val="000000">
                    <a:alpha val="5257"/>
                  </a:srgbClr>
                </a:gs>
                <a:gs pos="14286">
                  <a:srgbClr val="000000">
                    <a:alpha val="4843"/>
                  </a:srgbClr>
                </a:gs>
                <a:gs pos="28571">
                  <a:srgbClr val="000000">
                    <a:alpha val="3781"/>
                  </a:srgbClr>
                </a:gs>
                <a:gs pos="42857">
                  <a:srgbClr val="000000">
                    <a:alpha val="2496"/>
                  </a:srgbClr>
                </a:gs>
                <a:gs pos="57143">
                  <a:srgbClr val="000000">
                    <a:alpha val="1391"/>
                  </a:srgbClr>
                </a:gs>
                <a:gs pos="71429">
                  <a:srgbClr val="000000">
                    <a:alpha val="654"/>
                  </a:srgbClr>
                </a:gs>
                <a:gs pos="85714">
                  <a:srgbClr val="000000">
                    <a:alpha val="259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5724988">
              <a:off x="228528" y="103565"/>
              <a:ext cx="938904" cy="91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740301">
              <a:off x="248786" y="104383"/>
              <a:ext cx="850704" cy="38762"/>
            </a:xfrm>
            <a:prstGeom prst="ellipse">
              <a:avLst/>
            </a:prstGeom>
            <a:gradFill>
              <a:gsLst>
                <a:gs pos="0">
                  <a:srgbClr val="000000">
                    <a:alpha val="16119"/>
                  </a:srgbClr>
                </a:gs>
                <a:gs pos="14286">
                  <a:srgbClr val="000000">
                    <a:alpha val="14918"/>
                  </a:srgbClr>
                </a:gs>
                <a:gs pos="28571">
                  <a:srgbClr val="000000">
                    <a:alpha val="11789"/>
                  </a:srgbClr>
                </a:gs>
                <a:gs pos="42857">
                  <a:srgbClr val="000000">
                    <a:alpha val="7899"/>
                  </a:srgbClr>
                </a:gs>
                <a:gs pos="57143">
                  <a:srgbClr val="000000">
                    <a:alpha val="4457"/>
                  </a:srgbClr>
                </a:gs>
                <a:gs pos="71429">
                  <a:srgbClr val="000000">
                    <a:alpha val="2111"/>
                  </a:srgbClr>
                </a:gs>
                <a:gs pos="85714">
                  <a:srgbClr val="000000">
                    <a:alpha val="840"/>
                  </a:srgbClr>
                </a:gs>
                <a:gs pos="100000">
                  <a:srgbClr val="0000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5400000">
              <a:off x="2500092" y="20868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5400000">
              <a:off x="652041" y="234587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5400000">
              <a:off x="1568219" y="11953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06060">
                    <a:alpha val="18127"/>
                  </a:srgbClr>
                </a:gs>
                <a:gs pos="14286">
                  <a:srgbClr val="606060">
                    <a:alpha val="16792"/>
                  </a:srgbClr>
                </a:gs>
                <a:gs pos="28571">
                  <a:srgbClr val="606060">
                    <a:alpha val="13301"/>
                  </a:srgbClr>
                </a:gs>
                <a:gs pos="42857">
                  <a:srgbClr val="606060">
                    <a:alpha val="8937"/>
                  </a:srgbClr>
                </a:gs>
                <a:gs pos="57143">
                  <a:srgbClr val="606060">
                    <a:alpha val="5055"/>
                  </a:srgbClr>
                </a:gs>
                <a:gs pos="71429">
                  <a:srgbClr val="606060">
                    <a:alpha val="2399"/>
                  </a:srgbClr>
                </a:gs>
                <a:gs pos="85714">
                  <a:srgbClr val="606060">
                    <a:alpha val="956"/>
                  </a:srgbClr>
                </a:gs>
                <a:gs pos="100000">
                  <a:srgbClr val="60606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5400000">
              <a:off x="2678166" y="31189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727272">
                    <a:alpha val="18127"/>
                  </a:srgbClr>
                </a:gs>
                <a:gs pos="14286">
                  <a:srgbClr val="727272">
                    <a:alpha val="16792"/>
                  </a:srgbClr>
                </a:gs>
                <a:gs pos="28571">
                  <a:srgbClr val="727272">
                    <a:alpha val="13301"/>
                  </a:srgbClr>
                </a:gs>
                <a:gs pos="42857">
                  <a:srgbClr val="727272">
                    <a:alpha val="8937"/>
                  </a:srgbClr>
                </a:gs>
                <a:gs pos="57143">
                  <a:srgbClr val="727272">
                    <a:alpha val="5055"/>
                  </a:srgbClr>
                </a:gs>
                <a:gs pos="71429">
                  <a:srgbClr val="727272">
                    <a:alpha val="2399"/>
                  </a:srgbClr>
                </a:gs>
                <a:gs pos="85714">
                  <a:srgbClr val="727272">
                    <a:alpha val="956"/>
                  </a:srgbClr>
                </a:gs>
                <a:gs pos="100000">
                  <a:srgbClr val="72727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5400000">
              <a:off x="2747549" y="27417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5400000">
              <a:off x="2406815" y="18686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5400000">
              <a:off x="-289004" y="29219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5400000">
              <a:off x="1759889" y="249223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5400000">
              <a:off x="646865" y="3145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5400000">
              <a:off x="1403910" y="31877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5400000">
              <a:off x="2134466" y="39949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5400000">
              <a:off x="1631258" y="23941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5400000">
              <a:off x="3078347" y="14725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5400000">
              <a:off x="547366" y="3335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747474">
                    <a:alpha val="18127"/>
                  </a:srgbClr>
                </a:gs>
                <a:gs pos="14286">
                  <a:srgbClr val="747474">
                    <a:alpha val="16792"/>
                  </a:srgbClr>
                </a:gs>
                <a:gs pos="28571">
                  <a:srgbClr val="747474">
                    <a:alpha val="13301"/>
                  </a:srgbClr>
                </a:gs>
                <a:gs pos="42857">
                  <a:srgbClr val="747474">
                    <a:alpha val="8937"/>
                  </a:srgbClr>
                </a:gs>
                <a:gs pos="57143">
                  <a:srgbClr val="747474">
                    <a:alpha val="5055"/>
                  </a:srgbClr>
                </a:gs>
                <a:gs pos="71429">
                  <a:srgbClr val="747474">
                    <a:alpha val="2399"/>
                  </a:srgbClr>
                </a:gs>
                <a:gs pos="85714">
                  <a:srgbClr val="747474">
                    <a:alpha val="956"/>
                  </a:srgbClr>
                </a:gs>
                <a:gs pos="100000">
                  <a:srgbClr val="74747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400000">
              <a:off x="1674066" y="16997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400000">
              <a:off x="676163" y="2943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400000">
              <a:off x="2977017" y="33454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5400000">
              <a:off x="-182662" y="32976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400000">
              <a:off x="2091448" y="-2368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707070">
                    <a:alpha val="18127"/>
                  </a:srgbClr>
                </a:gs>
                <a:gs pos="14286">
                  <a:srgbClr val="707070">
                    <a:alpha val="16792"/>
                  </a:srgbClr>
                </a:gs>
                <a:gs pos="28571">
                  <a:srgbClr val="707070">
                    <a:alpha val="13301"/>
                  </a:srgbClr>
                </a:gs>
                <a:gs pos="42857">
                  <a:srgbClr val="707070">
                    <a:alpha val="8937"/>
                  </a:srgbClr>
                </a:gs>
                <a:gs pos="57143">
                  <a:srgbClr val="707070">
                    <a:alpha val="5055"/>
                  </a:srgbClr>
                </a:gs>
                <a:gs pos="71429">
                  <a:srgbClr val="707070">
                    <a:alpha val="2399"/>
                  </a:srgbClr>
                </a:gs>
                <a:gs pos="85714">
                  <a:srgbClr val="707070">
                    <a:alpha val="956"/>
                  </a:srgbClr>
                </a:gs>
                <a:gs pos="100000">
                  <a:srgbClr val="70707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400000">
              <a:off x="3207060" y="212697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5400000">
              <a:off x="3118354" y="24284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5400000">
              <a:off x="2846862" y="117546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F6F6F">
                    <a:alpha val="18127"/>
                  </a:srgbClr>
                </a:gs>
                <a:gs pos="14286">
                  <a:srgbClr val="6F6F6F">
                    <a:alpha val="16792"/>
                  </a:srgbClr>
                </a:gs>
                <a:gs pos="28571">
                  <a:srgbClr val="6F6F6F">
                    <a:alpha val="13301"/>
                  </a:srgbClr>
                </a:gs>
                <a:gs pos="42857">
                  <a:srgbClr val="6F6F6F">
                    <a:alpha val="8937"/>
                  </a:srgbClr>
                </a:gs>
                <a:gs pos="57143">
                  <a:srgbClr val="6F6F6F">
                    <a:alpha val="5055"/>
                  </a:srgbClr>
                </a:gs>
                <a:gs pos="71429">
                  <a:srgbClr val="6F6F6F">
                    <a:alpha val="2399"/>
                  </a:srgbClr>
                </a:gs>
                <a:gs pos="85714">
                  <a:srgbClr val="6F6F6F">
                    <a:alpha val="956"/>
                  </a:srgbClr>
                </a:gs>
                <a:gs pos="100000">
                  <a:srgbClr val="6F6F6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5400000">
              <a:off x="3151275" y="3779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96969">
                    <a:alpha val="18127"/>
                  </a:srgbClr>
                </a:gs>
                <a:gs pos="14286">
                  <a:srgbClr val="696969">
                    <a:alpha val="16792"/>
                  </a:srgbClr>
                </a:gs>
                <a:gs pos="28571">
                  <a:srgbClr val="696969">
                    <a:alpha val="13301"/>
                  </a:srgbClr>
                </a:gs>
                <a:gs pos="42857">
                  <a:srgbClr val="696969">
                    <a:alpha val="8937"/>
                  </a:srgbClr>
                </a:gs>
                <a:gs pos="57143">
                  <a:srgbClr val="696969">
                    <a:alpha val="5055"/>
                  </a:srgbClr>
                </a:gs>
                <a:gs pos="71429">
                  <a:srgbClr val="696969">
                    <a:alpha val="2399"/>
                  </a:srgbClr>
                </a:gs>
                <a:gs pos="85714">
                  <a:srgbClr val="696969">
                    <a:alpha val="956"/>
                  </a:srgbClr>
                </a:gs>
                <a:gs pos="100000">
                  <a:srgbClr val="69696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5400000">
              <a:off x="2603373" y="26146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5400000">
              <a:off x="2461582" y="25386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400000">
              <a:off x="300321" y="246421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5400000">
              <a:off x="1294" y="31348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5400000">
              <a:off x="206221" y="32332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5400000">
              <a:off x="352495" y="20423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5400000">
              <a:off x="2808699" y="33069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5400000">
              <a:off x="1966368" y="-2512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5400000">
              <a:off x="-9184" y="23235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5400000">
              <a:off x="285529" y="25594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5400000">
              <a:off x="242143" y="5873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5400000">
              <a:off x="3239069" y="20662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5400000">
              <a:off x="3183596" y="3775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96969">
                    <a:alpha val="18127"/>
                  </a:srgbClr>
                </a:gs>
                <a:gs pos="14286">
                  <a:srgbClr val="696969">
                    <a:alpha val="16792"/>
                  </a:srgbClr>
                </a:gs>
                <a:gs pos="28571">
                  <a:srgbClr val="696969">
                    <a:alpha val="13301"/>
                  </a:srgbClr>
                </a:gs>
                <a:gs pos="42857">
                  <a:srgbClr val="696969">
                    <a:alpha val="8937"/>
                  </a:srgbClr>
                </a:gs>
                <a:gs pos="57143">
                  <a:srgbClr val="696969">
                    <a:alpha val="5055"/>
                  </a:srgbClr>
                </a:gs>
                <a:gs pos="71429">
                  <a:srgbClr val="696969">
                    <a:alpha val="2399"/>
                  </a:srgbClr>
                </a:gs>
                <a:gs pos="85714">
                  <a:srgbClr val="696969">
                    <a:alpha val="956"/>
                  </a:srgbClr>
                </a:gs>
                <a:gs pos="100000">
                  <a:srgbClr val="69696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5400000">
              <a:off x="2373785" y="29826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400000">
              <a:off x="2950335" y="127646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5400000">
              <a:off x="593136" y="32648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5400000">
              <a:off x="1403546" y="5486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5400000">
              <a:off x="895343" y="16327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5400000">
              <a:off x="2976897" y="21503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5400000">
              <a:off x="1763944" y="22561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5400000">
              <a:off x="2136595" y="10226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5400000">
              <a:off x="2768733" y="11421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5400000">
              <a:off x="-265590" y="7035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5400000">
              <a:off x="2452529" y="2161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5400000">
              <a:off x="318317" y="24120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5400000">
              <a:off x="2756080" y="189314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5400000">
              <a:off x="2874636" y="24186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5400000">
              <a:off x="668484" y="2597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5400000">
              <a:off x="-267366" y="30825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5400000">
              <a:off x="-296662" y="30890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5400000">
              <a:off x="2956088" y="22020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400000">
              <a:off x="2434526" y="16595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5400000">
              <a:off x="2341997" y="149262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5400000">
              <a:off x="2032292" y="4903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5400000">
              <a:off x="2543478" y="23548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5400000">
              <a:off x="1625075" y="230460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5400000">
              <a:off x="2260807" y="-942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5400000">
              <a:off x="2579002" y="8683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5400000">
              <a:off x="2306942" y="31657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5400000">
              <a:off x="2367085" y="316674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16161">
                    <a:alpha val="18127"/>
                  </a:srgbClr>
                </a:gs>
                <a:gs pos="14286">
                  <a:srgbClr val="616161">
                    <a:alpha val="16792"/>
                  </a:srgbClr>
                </a:gs>
                <a:gs pos="28571">
                  <a:srgbClr val="616161">
                    <a:alpha val="13301"/>
                  </a:srgbClr>
                </a:gs>
                <a:gs pos="42857">
                  <a:srgbClr val="616161">
                    <a:alpha val="8937"/>
                  </a:srgbClr>
                </a:gs>
                <a:gs pos="57143">
                  <a:srgbClr val="616161">
                    <a:alpha val="5055"/>
                  </a:srgbClr>
                </a:gs>
                <a:gs pos="71429">
                  <a:srgbClr val="616161">
                    <a:alpha val="2399"/>
                  </a:srgbClr>
                </a:gs>
                <a:gs pos="85714">
                  <a:srgbClr val="616161">
                    <a:alpha val="956"/>
                  </a:srgbClr>
                </a:gs>
                <a:gs pos="100000">
                  <a:srgbClr val="61616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5400000">
              <a:off x="2417925" y="21229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5400000">
              <a:off x="3078603" y="124969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5400000">
              <a:off x="1756939" y="23917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5400000">
              <a:off x="3118508" y="13463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5400000">
              <a:off x="-137435" y="330550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5400000">
              <a:off x="2040984" y="27972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5400000">
              <a:off x="-79565" y="31489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5400000">
              <a:off x="1106009" y="9093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5400000">
              <a:off x="2459915" y="15815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D6D6D">
                    <a:alpha val="18127"/>
                  </a:srgbClr>
                </a:gs>
                <a:gs pos="14286">
                  <a:srgbClr val="6D6D6D">
                    <a:alpha val="16792"/>
                  </a:srgbClr>
                </a:gs>
                <a:gs pos="28571">
                  <a:srgbClr val="6D6D6D">
                    <a:alpha val="13301"/>
                  </a:srgbClr>
                </a:gs>
                <a:gs pos="42857">
                  <a:srgbClr val="6D6D6D">
                    <a:alpha val="8937"/>
                  </a:srgbClr>
                </a:gs>
                <a:gs pos="57143">
                  <a:srgbClr val="6D6D6D">
                    <a:alpha val="5055"/>
                  </a:srgbClr>
                </a:gs>
                <a:gs pos="71429">
                  <a:srgbClr val="6D6D6D">
                    <a:alpha val="2399"/>
                  </a:srgbClr>
                </a:gs>
                <a:gs pos="85714">
                  <a:srgbClr val="6D6D6D">
                    <a:alpha val="956"/>
                  </a:srgbClr>
                </a:gs>
                <a:gs pos="100000">
                  <a:srgbClr val="6D6D6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5400000">
              <a:off x="765770" y="1813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5400000">
              <a:off x="294991" y="3762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5400000">
              <a:off x="393523" y="20837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5400000">
              <a:off x="-33876" y="22216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5400000">
              <a:off x="2686132" y="19728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400000">
              <a:off x="1449000" y="30793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5400000">
              <a:off x="2508173" y="5097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96969">
                    <a:alpha val="18127"/>
                  </a:srgbClr>
                </a:gs>
                <a:gs pos="14286">
                  <a:srgbClr val="696969">
                    <a:alpha val="16792"/>
                  </a:srgbClr>
                </a:gs>
                <a:gs pos="28571">
                  <a:srgbClr val="696969">
                    <a:alpha val="13301"/>
                  </a:srgbClr>
                </a:gs>
                <a:gs pos="42857">
                  <a:srgbClr val="696969">
                    <a:alpha val="8937"/>
                  </a:srgbClr>
                </a:gs>
                <a:gs pos="57143">
                  <a:srgbClr val="696969">
                    <a:alpha val="5055"/>
                  </a:srgbClr>
                </a:gs>
                <a:gs pos="71429">
                  <a:srgbClr val="696969">
                    <a:alpha val="2399"/>
                  </a:srgbClr>
                </a:gs>
                <a:gs pos="85714">
                  <a:srgbClr val="696969">
                    <a:alpha val="956"/>
                  </a:srgbClr>
                </a:gs>
                <a:gs pos="100000">
                  <a:srgbClr val="69696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5400000">
              <a:off x="2578173" y="22100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5400000">
              <a:off x="3107304" y="26602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5400000">
              <a:off x="2096682" y="10771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5400000">
              <a:off x="668589" y="3304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5400000">
              <a:off x="2021013" y="27421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5400000">
              <a:off x="2738910" y="25401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5400000">
              <a:off x="2898439" y="15033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5400000">
              <a:off x="2129491" y="109810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400000">
              <a:off x="1722382" y="30565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5400000">
              <a:off x="771869" y="755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5400000">
              <a:off x="1652230" y="119695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5400000">
              <a:off x="1650322" y="205481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5400000">
              <a:off x="1571078" y="5549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5400000">
              <a:off x="3311986" y="25717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5400000">
              <a:off x="1822294" y="38734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5400000">
              <a:off x="-178954" y="2662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5400000">
              <a:off x="199442" y="25664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5400000">
              <a:off x="-44421" y="3573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5400000">
              <a:off x="1938402" y="-2417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707070">
                    <a:alpha val="18127"/>
                  </a:srgbClr>
                </a:gs>
                <a:gs pos="14286">
                  <a:srgbClr val="707070">
                    <a:alpha val="16792"/>
                  </a:srgbClr>
                </a:gs>
                <a:gs pos="28571">
                  <a:srgbClr val="707070">
                    <a:alpha val="13301"/>
                  </a:srgbClr>
                </a:gs>
                <a:gs pos="42857">
                  <a:srgbClr val="707070">
                    <a:alpha val="8937"/>
                  </a:srgbClr>
                </a:gs>
                <a:gs pos="57143">
                  <a:srgbClr val="707070">
                    <a:alpha val="5055"/>
                  </a:srgbClr>
                </a:gs>
                <a:gs pos="71429">
                  <a:srgbClr val="707070">
                    <a:alpha val="2399"/>
                  </a:srgbClr>
                </a:gs>
                <a:gs pos="85714">
                  <a:srgbClr val="707070">
                    <a:alpha val="956"/>
                  </a:srgbClr>
                </a:gs>
                <a:gs pos="100000">
                  <a:srgbClr val="70707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5400000">
              <a:off x="2054179" y="26931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5400000">
              <a:off x="2778942" y="18839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5400000">
              <a:off x="2180901" y="9881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5400000">
              <a:off x="2468214" y="-637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5400000">
              <a:off x="70372" y="22322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5400000">
              <a:off x="403904" y="60843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5400000">
              <a:off x="2755650" y="28426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5400000">
              <a:off x="335" y="3843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5400000">
              <a:off x="308712" y="21761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5400000">
              <a:off x="2872190" y="29388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5400000">
              <a:off x="1730227" y="31359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5400000">
              <a:off x="3126828" y="24998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707070">
                    <a:alpha val="18127"/>
                  </a:srgbClr>
                </a:gs>
                <a:gs pos="14286">
                  <a:srgbClr val="707070">
                    <a:alpha val="16792"/>
                  </a:srgbClr>
                </a:gs>
                <a:gs pos="28571">
                  <a:srgbClr val="707070">
                    <a:alpha val="13301"/>
                  </a:srgbClr>
                </a:gs>
                <a:gs pos="42857">
                  <a:srgbClr val="707070">
                    <a:alpha val="8937"/>
                  </a:srgbClr>
                </a:gs>
                <a:gs pos="57143">
                  <a:srgbClr val="707070">
                    <a:alpha val="5055"/>
                  </a:srgbClr>
                </a:gs>
                <a:gs pos="71429">
                  <a:srgbClr val="707070">
                    <a:alpha val="2399"/>
                  </a:srgbClr>
                </a:gs>
                <a:gs pos="85714">
                  <a:srgbClr val="707070">
                    <a:alpha val="956"/>
                  </a:srgbClr>
                </a:gs>
                <a:gs pos="100000">
                  <a:srgbClr val="70707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5400000">
              <a:off x="552573" y="22980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5400000">
              <a:off x="2453306" y="701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5400000">
              <a:off x="2904541" y="28577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06060">
                    <a:alpha val="18127"/>
                  </a:srgbClr>
                </a:gs>
                <a:gs pos="14286">
                  <a:srgbClr val="606060">
                    <a:alpha val="16792"/>
                  </a:srgbClr>
                </a:gs>
                <a:gs pos="28571">
                  <a:srgbClr val="606060">
                    <a:alpha val="13301"/>
                  </a:srgbClr>
                </a:gs>
                <a:gs pos="42857">
                  <a:srgbClr val="606060">
                    <a:alpha val="8937"/>
                  </a:srgbClr>
                </a:gs>
                <a:gs pos="57143">
                  <a:srgbClr val="606060">
                    <a:alpha val="5055"/>
                  </a:srgbClr>
                </a:gs>
                <a:gs pos="71429">
                  <a:srgbClr val="606060">
                    <a:alpha val="2399"/>
                  </a:srgbClr>
                </a:gs>
                <a:gs pos="85714">
                  <a:srgbClr val="606060">
                    <a:alpha val="956"/>
                  </a:srgbClr>
                </a:gs>
                <a:gs pos="100000">
                  <a:srgbClr val="60606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5400000">
              <a:off x="1655589" y="21505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5400000">
              <a:off x="1729120" y="32116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5400000">
              <a:off x="2575193" y="31010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5400000">
              <a:off x="1913120" y="5366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5400000">
              <a:off x="3340386" y="21275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5400000">
              <a:off x="2763307" y="10544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5400000">
              <a:off x="489902" y="32799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5400000">
              <a:off x="-167861" y="31613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5400000">
              <a:off x="2700160" y="22686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5400000">
              <a:off x="1643151" y="12129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5400000">
              <a:off x="1930890" y="14512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5400000">
              <a:off x="1994399" y="19126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5400000">
              <a:off x="1999554" y="27486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5400000">
              <a:off x="2833233" y="13766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5400000">
              <a:off x="3345043" y="22334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5400000">
              <a:off x="2202890" y="20142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5400000">
              <a:off x="2453669" y="285247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5400000">
              <a:off x="2180762" y="112406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5400000">
              <a:off x="2715606" y="21182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5400000">
              <a:off x="284357" y="26116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5400000">
              <a:off x="1740318" y="12182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5400000">
              <a:off x="2456534" y="54533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5400000">
              <a:off x="2763832" y="10564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5400000">
              <a:off x="2923915" y="18522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400000">
              <a:off x="2376677" y="-3004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5400000">
              <a:off x="3146058" y="16132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5400000">
              <a:off x="2555577" y="212186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5400000">
              <a:off x="1799320" y="33041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5400000">
              <a:off x="3210589" y="15355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5400000">
              <a:off x="2483167" y="3004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A6A6A">
                    <a:alpha val="18127"/>
                  </a:srgbClr>
                </a:gs>
                <a:gs pos="14286">
                  <a:srgbClr val="6A6A6A">
                    <a:alpha val="16792"/>
                  </a:srgbClr>
                </a:gs>
                <a:gs pos="28571">
                  <a:srgbClr val="6A6A6A">
                    <a:alpha val="13301"/>
                  </a:srgbClr>
                </a:gs>
                <a:gs pos="42857">
                  <a:srgbClr val="6A6A6A">
                    <a:alpha val="8937"/>
                  </a:srgbClr>
                </a:gs>
                <a:gs pos="57143">
                  <a:srgbClr val="6A6A6A">
                    <a:alpha val="5055"/>
                  </a:srgbClr>
                </a:gs>
                <a:gs pos="71429">
                  <a:srgbClr val="6A6A6A">
                    <a:alpha val="2399"/>
                  </a:srgbClr>
                </a:gs>
                <a:gs pos="85714">
                  <a:srgbClr val="6A6A6A">
                    <a:alpha val="956"/>
                  </a:srgbClr>
                </a:gs>
                <a:gs pos="100000">
                  <a:srgbClr val="6A6A6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5400000">
              <a:off x="1405729" y="11613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5400000">
              <a:off x="1929870" y="14587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400000">
              <a:off x="174320" y="31487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5400000">
              <a:off x="43261" y="25022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5400000">
              <a:off x="629658" y="2181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16161">
                    <a:alpha val="18127"/>
                  </a:srgbClr>
                </a:gs>
                <a:gs pos="14286">
                  <a:srgbClr val="616161">
                    <a:alpha val="16792"/>
                  </a:srgbClr>
                </a:gs>
                <a:gs pos="28571">
                  <a:srgbClr val="616161">
                    <a:alpha val="13301"/>
                  </a:srgbClr>
                </a:gs>
                <a:gs pos="42857">
                  <a:srgbClr val="616161">
                    <a:alpha val="8937"/>
                  </a:srgbClr>
                </a:gs>
                <a:gs pos="57143">
                  <a:srgbClr val="616161">
                    <a:alpha val="5055"/>
                  </a:srgbClr>
                </a:gs>
                <a:gs pos="71429">
                  <a:srgbClr val="616161">
                    <a:alpha val="2399"/>
                  </a:srgbClr>
                </a:gs>
                <a:gs pos="85714">
                  <a:srgbClr val="616161">
                    <a:alpha val="956"/>
                  </a:srgbClr>
                </a:gs>
                <a:gs pos="100000">
                  <a:srgbClr val="61616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5400000">
              <a:off x="2858311" y="16937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5400000">
              <a:off x="517864" y="22277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5400000">
              <a:off x="499169" y="32887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5400000">
              <a:off x="3086870" y="21596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400000">
              <a:off x="2021321" y="19076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D6D6D">
                    <a:alpha val="18127"/>
                  </a:srgbClr>
                </a:gs>
                <a:gs pos="14286">
                  <a:srgbClr val="6D6D6D">
                    <a:alpha val="16792"/>
                  </a:srgbClr>
                </a:gs>
                <a:gs pos="28571">
                  <a:srgbClr val="6D6D6D">
                    <a:alpha val="13301"/>
                  </a:srgbClr>
                </a:gs>
                <a:gs pos="42857">
                  <a:srgbClr val="6D6D6D">
                    <a:alpha val="8937"/>
                  </a:srgbClr>
                </a:gs>
                <a:gs pos="57143">
                  <a:srgbClr val="6D6D6D">
                    <a:alpha val="5055"/>
                  </a:srgbClr>
                </a:gs>
                <a:gs pos="71429">
                  <a:srgbClr val="6D6D6D">
                    <a:alpha val="2399"/>
                  </a:srgbClr>
                </a:gs>
                <a:gs pos="85714">
                  <a:srgbClr val="6D6D6D">
                    <a:alpha val="956"/>
                  </a:srgbClr>
                </a:gs>
                <a:gs pos="100000">
                  <a:srgbClr val="6D6D6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400000">
              <a:off x="1432009" y="30586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5400000">
              <a:off x="3247849" y="24475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5400000">
              <a:off x="1729148" y="14648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5400000">
              <a:off x="2282496" y="6457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5400000">
              <a:off x="2461848" y="21698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5400000">
              <a:off x="585466" y="32421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5400000">
              <a:off x="2717085" y="21691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5400000">
              <a:off x="2158328" y="-125229"/>
              <a:ext cx="602456" cy="602456"/>
            </a:xfrm>
            <a:prstGeom prst="ellipse">
              <a:avLst/>
            </a:prstGeom>
            <a:gradFill>
              <a:gsLst>
                <a:gs pos="0">
                  <a:srgbClr val="777777">
                    <a:alpha val="18127"/>
                  </a:srgbClr>
                </a:gs>
                <a:gs pos="14286">
                  <a:srgbClr val="777777">
                    <a:alpha val="16792"/>
                  </a:srgbClr>
                </a:gs>
                <a:gs pos="28571">
                  <a:srgbClr val="777777">
                    <a:alpha val="13301"/>
                  </a:srgbClr>
                </a:gs>
                <a:gs pos="42857">
                  <a:srgbClr val="777777">
                    <a:alpha val="8937"/>
                  </a:srgbClr>
                </a:gs>
                <a:gs pos="57143">
                  <a:srgbClr val="777777">
                    <a:alpha val="5055"/>
                  </a:srgbClr>
                </a:gs>
                <a:gs pos="71429">
                  <a:srgbClr val="777777">
                    <a:alpha val="2399"/>
                  </a:srgbClr>
                </a:gs>
                <a:gs pos="85714">
                  <a:srgbClr val="777777">
                    <a:alpha val="956"/>
                  </a:srgbClr>
                </a:gs>
                <a:gs pos="100000">
                  <a:srgbClr val="77777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5400000">
              <a:off x="-93487" y="31770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5400000">
              <a:off x="560209" y="23474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5400000">
              <a:off x="2957416" y="22501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400000">
              <a:off x="2220969" y="-2161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B6B6B">
                    <a:alpha val="18127"/>
                  </a:srgbClr>
                </a:gs>
                <a:gs pos="14286">
                  <a:srgbClr val="6B6B6B">
                    <a:alpha val="16792"/>
                  </a:srgbClr>
                </a:gs>
                <a:gs pos="28571">
                  <a:srgbClr val="6B6B6B">
                    <a:alpha val="13301"/>
                  </a:srgbClr>
                </a:gs>
                <a:gs pos="42857">
                  <a:srgbClr val="6B6B6B">
                    <a:alpha val="8937"/>
                  </a:srgbClr>
                </a:gs>
                <a:gs pos="57143">
                  <a:srgbClr val="6B6B6B">
                    <a:alpha val="5055"/>
                  </a:srgbClr>
                </a:gs>
                <a:gs pos="71429">
                  <a:srgbClr val="6B6B6B">
                    <a:alpha val="2399"/>
                  </a:srgbClr>
                </a:gs>
                <a:gs pos="85714">
                  <a:srgbClr val="6B6B6B">
                    <a:alpha val="956"/>
                  </a:srgbClr>
                </a:gs>
                <a:gs pos="100000">
                  <a:srgbClr val="6B6B6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5400000">
              <a:off x="3015703" y="24261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5400000">
              <a:off x="1665901" y="20712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5400000">
              <a:off x="597392" y="232388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5400000">
              <a:off x="1326263" y="-3012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16161">
                    <a:alpha val="18127"/>
                  </a:srgbClr>
                </a:gs>
                <a:gs pos="14286">
                  <a:srgbClr val="616161">
                    <a:alpha val="16792"/>
                  </a:srgbClr>
                </a:gs>
                <a:gs pos="28571">
                  <a:srgbClr val="616161">
                    <a:alpha val="13301"/>
                  </a:srgbClr>
                </a:gs>
                <a:gs pos="42857">
                  <a:srgbClr val="616161">
                    <a:alpha val="8937"/>
                  </a:srgbClr>
                </a:gs>
                <a:gs pos="57143">
                  <a:srgbClr val="616161">
                    <a:alpha val="5055"/>
                  </a:srgbClr>
                </a:gs>
                <a:gs pos="71429">
                  <a:srgbClr val="616161">
                    <a:alpha val="2399"/>
                  </a:srgbClr>
                </a:gs>
                <a:gs pos="85714">
                  <a:srgbClr val="616161">
                    <a:alpha val="956"/>
                  </a:srgbClr>
                </a:gs>
                <a:gs pos="100000">
                  <a:srgbClr val="61616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5400000">
              <a:off x="2514128" y="9025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86868">
                    <a:alpha val="18127"/>
                  </a:srgbClr>
                </a:gs>
                <a:gs pos="14286">
                  <a:srgbClr val="686868">
                    <a:alpha val="16792"/>
                  </a:srgbClr>
                </a:gs>
                <a:gs pos="28571">
                  <a:srgbClr val="686868">
                    <a:alpha val="13301"/>
                  </a:srgbClr>
                </a:gs>
                <a:gs pos="42857">
                  <a:srgbClr val="686868">
                    <a:alpha val="8937"/>
                  </a:srgbClr>
                </a:gs>
                <a:gs pos="57143">
                  <a:srgbClr val="686868">
                    <a:alpha val="5055"/>
                  </a:srgbClr>
                </a:gs>
                <a:gs pos="71429">
                  <a:srgbClr val="686868">
                    <a:alpha val="2399"/>
                  </a:srgbClr>
                </a:gs>
                <a:gs pos="85714">
                  <a:srgbClr val="686868">
                    <a:alpha val="956"/>
                  </a:srgbClr>
                </a:gs>
                <a:gs pos="100000">
                  <a:srgbClr val="68686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5400000">
              <a:off x="3002132" y="6938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B6B6B">
                    <a:alpha val="18127"/>
                  </a:srgbClr>
                </a:gs>
                <a:gs pos="14286">
                  <a:srgbClr val="6B6B6B">
                    <a:alpha val="16792"/>
                  </a:srgbClr>
                </a:gs>
                <a:gs pos="28571">
                  <a:srgbClr val="6B6B6B">
                    <a:alpha val="13301"/>
                  </a:srgbClr>
                </a:gs>
                <a:gs pos="42857">
                  <a:srgbClr val="6B6B6B">
                    <a:alpha val="8937"/>
                  </a:srgbClr>
                </a:gs>
                <a:gs pos="57143">
                  <a:srgbClr val="6B6B6B">
                    <a:alpha val="5055"/>
                  </a:srgbClr>
                </a:gs>
                <a:gs pos="71429">
                  <a:srgbClr val="6B6B6B">
                    <a:alpha val="2399"/>
                  </a:srgbClr>
                </a:gs>
                <a:gs pos="85714">
                  <a:srgbClr val="6B6B6B">
                    <a:alpha val="956"/>
                  </a:srgbClr>
                </a:gs>
                <a:gs pos="100000">
                  <a:srgbClr val="6B6B6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5400000">
              <a:off x="2924437" y="32521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5400000">
              <a:off x="2726085" y="264256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5400000">
              <a:off x="1614814" y="14669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5400000">
              <a:off x="2503756" y="2097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5400000">
              <a:off x="2749459" y="23329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5400000">
              <a:off x="2853970" y="292786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5400000">
              <a:off x="1935672" y="148454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5400000">
              <a:off x="603780" y="31478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400000">
              <a:off x="576825" y="23194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5400000">
              <a:off x="463360" y="11017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5400000">
              <a:off x="-88167" y="29811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5400000">
              <a:off x="1600960" y="10528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5400000">
              <a:off x="2805751" y="24233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5400000">
              <a:off x="2920077" y="14036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5400000">
              <a:off x="2877753" y="29923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5400000">
              <a:off x="2371588" y="-1587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5400000">
              <a:off x="713130" y="1957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5400000">
              <a:off x="2380870" y="-712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400000">
              <a:off x="3148973" y="260943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5400000">
              <a:off x="2491033" y="17236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5400000">
              <a:off x="2028496" y="27378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400000">
              <a:off x="3279025" y="26195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5400000">
              <a:off x="1656548" y="13723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5400000">
              <a:off x="1936909" y="33377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5400000">
              <a:off x="2765144" y="28864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5400000">
              <a:off x="2228089" y="12386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757575">
                    <a:alpha val="18127"/>
                  </a:srgbClr>
                </a:gs>
                <a:gs pos="14286">
                  <a:srgbClr val="757575">
                    <a:alpha val="16792"/>
                  </a:srgbClr>
                </a:gs>
                <a:gs pos="28571">
                  <a:srgbClr val="757575">
                    <a:alpha val="13301"/>
                  </a:srgbClr>
                </a:gs>
                <a:gs pos="42857">
                  <a:srgbClr val="757575">
                    <a:alpha val="8937"/>
                  </a:srgbClr>
                </a:gs>
                <a:gs pos="57143">
                  <a:srgbClr val="757575">
                    <a:alpha val="5055"/>
                  </a:srgbClr>
                </a:gs>
                <a:gs pos="71429">
                  <a:srgbClr val="757575">
                    <a:alpha val="2399"/>
                  </a:srgbClr>
                </a:gs>
                <a:gs pos="85714">
                  <a:srgbClr val="757575">
                    <a:alpha val="956"/>
                  </a:srgbClr>
                </a:gs>
                <a:gs pos="100000">
                  <a:srgbClr val="75757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5400000">
              <a:off x="2306487" y="27203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5400000">
              <a:off x="606599" y="22090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5400000">
              <a:off x="1605595" y="208759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5400000">
              <a:off x="2515169" y="22763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5400000">
              <a:off x="2644084" y="31112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5400000">
              <a:off x="2601861" y="27165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5400000">
              <a:off x="1949229" y="18639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5400000">
              <a:off x="2405274" y="1505101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5400000">
              <a:off x="2322025" y="304674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400000">
              <a:off x="1343067" y="4537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5400000">
              <a:off x="3066087" y="13466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5400000">
              <a:off x="-246705" y="3628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400000">
              <a:off x="2701819" y="13270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5400000">
              <a:off x="587958" y="31800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5400000">
              <a:off x="1875265" y="15169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5400000">
              <a:off x="1729929" y="22837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5400000">
              <a:off x="206696" y="12445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5400000">
              <a:off x="3325959" y="27986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5400000">
              <a:off x="1831981" y="4359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5400000">
              <a:off x="579999" y="21621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5400000">
              <a:off x="1640413" y="25446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5400000">
              <a:off x="2126013" y="17331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5400000">
              <a:off x="1694451" y="26108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5400000">
              <a:off x="290586" y="23245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5400000">
              <a:off x="-266663" y="29849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400000">
              <a:off x="2994838" y="211326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400000">
              <a:off x="946410" y="1612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5400000">
              <a:off x="2427722" y="17387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5400000">
              <a:off x="1907165" y="33452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C6C6C">
                    <a:alpha val="18127"/>
                  </a:srgbClr>
                </a:gs>
                <a:gs pos="14286">
                  <a:srgbClr val="6C6C6C">
                    <a:alpha val="16792"/>
                  </a:srgbClr>
                </a:gs>
                <a:gs pos="28571">
                  <a:srgbClr val="6C6C6C">
                    <a:alpha val="13301"/>
                  </a:srgbClr>
                </a:gs>
                <a:gs pos="42857">
                  <a:srgbClr val="6C6C6C">
                    <a:alpha val="8937"/>
                  </a:srgbClr>
                </a:gs>
                <a:gs pos="57143">
                  <a:srgbClr val="6C6C6C">
                    <a:alpha val="5055"/>
                  </a:srgbClr>
                </a:gs>
                <a:gs pos="71429">
                  <a:srgbClr val="6C6C6C">
                    <a:alpha val="2399"/>
                  </a:srgbClr>
                </a:gs>
                <a:gs pos="85714">
                  <a:srgbClr val="6C6C6C">
                    <a:alpha val="956"/>
                  </a:srgbClr>
                </a:gs>
                <a:gs pos="100000">
                  <a:srgbClr val="6C6C6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5400000">
              <a:off x="226878" y="24516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46464">
                    <a:alpha val="18127"/>
                  </a:srgbClr>
                </a:gs>
                <a:gs pos="14286">
                  <a:srgbClr val="646464">
                    <a:alpha val="16792"/>
                  </a:srgbClr>
                </a:gs>
                <a:gs pos="28571">
                  <a:srgbClr val="646464">
                    <a:alpha val="13301"/>
                  </a:srgbClr>
                </a:gs>
                <a:gs pos="42857">
                  <a:srgbClr val="646464">
                    <a:alpha val="8937"/>
                  </a:srgbClr>
                </a:gs>
                <a:gs pos="57143">
                  <a:srgbClr val="646464">
                    <a:alpha val="5055"/>
                  </a:srgbClr>
                </a:gs>
                <a:gs pos="71429">
                  <a:srgbClr val="646464">
                    <a:alpha val="2399"/>
                  </a:srgbClr>
                </a:gs>
                <a:gs pos="85714">
                  <a:srgbClr val="646464">
                    <a:alpha val="956"/>
                  </a:srgbClr>
                </a:gs>
                <a:gs pos="100000">
                  <a:srgbClr val="64646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5400000">
              <a:off x="2842076" y="13487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5400000">
              <a:off x="2963048" y="22874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5400000">
              <a:off x="259024" y="33137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656565">
                    <a:alpha val="18127"/>
                  </a:srgbClr>
                </a:gs>
                <a:gs pos="14286">
                  <a:srgbClr val="656565">
                    <a:alpha val="16792"/>
                  </a:srgbClr>
                </a:gs>
                <a:gs pos="28571">
                  <a:srgbClr val="656565">
                    <a:alpha val="13301"/>
                  </a:srgbClr>
                </a:gs>
                <a:gs pos="42857">
                  <a:srgbClr val="656565">
                    <a:alpha val="8937"/>
                  </a:srgbClr>
                </a:gs>
                <a:gs pos="57143">
                  <a:srgbClr val="656565">
                    <a:alpha val="5055"/>
                  </a:srgbClr>
                </a:gs>
                <a:gs pos="71429">
                  <a:srgbClr val="656565">
                    <a:alpha val="2399"/>
                  </a:srgbClr>
                </a:gs>
                <a:gs pos="85714">
                  <a:srgbClr val="656565">
                    <a:alpha val="956"/>
                  </a:srgbClr>
                </a:gs>
                <a:gs pos="100000">
                  <a:srgbClr val="65656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400000">
              <a:off x="2765923" y="270743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16161">
                    <a:alpha val="18127"/>
                  </a:srgbClr>
                </a:gs>
                <a:gs pos="14286">
                  <a:srgbClr val="616161">
                    <a:alpha val="16792"/>
                  </a:srgbClr>
                </a:gs>
                <a:gs pos="28571">
                  <a:srgbClr val="616161">
                    <a:alpha val="13301"/>
                  </a:srgbClr>
                </a:gs>
                <a:gs pos="42857">
                  <a:srgbClr val="616161">
                    <a:alpha val="8937"/>
                  </a:srgbClr>
                </a:gs>
                <a:gs pos="57143">
                  <a:srgbClr val="616161">
                    <a:alpha val="5055"/>
                  </a:srgbClr>
                </a:gs>
                <a:gs pos="71429">
                  <a:srgbClr val="616161">
                    <a:alpha val="2399"/>
                  </a:srgbClr>
                </a:gs>
                <a:gs pos="85714">
                  <a:srgbClr val="616161">
                    <a:alpha val="956"/>
                  </a:srgbClr>
                </a:gs>
                <a:gs pos="100000">
                  <a:srgbClr val="61616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5400000">
              <a:off x="307283" y="99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5400000">
              <a:off x="2919251" y="12952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666666">
                    <a:alpha val="18127"/>
                  </a:srgbClr>
                </a:gs>
                <a:gs pos="14286">
                  <a:srgbClr val="666666">
                    <a:alpha val="16792"/>
                  </a:srgbClr>
                </a:gs>
                <a:gs pos="28571">
                  <a:srgbClr val="666666">
                    <a:alpha val="13301"/>
                  </a:srgbClr>
                </a:gs>
                <a:gs pos="42857">
                  <a:srgbClr val="666666">
                    <a:alpha val="8937"/>
                  </a:srgbClr>
                </a:gs>
                <a:gs pos="57143">
                  <a:srgbClr val="666666">
                    <a:alpha val="5055"/>
                  </a:srgbClr>
                </a:gs>
                <a:gs pos="71429">
                  <a:srgbClr val="666666">
                    <a:alpha val="2399"/>
                  </a:srgbClr>
                </a:gs>
                <a:gs pos="85714">
                  <a:srgbClr val="666666">
                    <a:alpha val="956"/>
                  </a:srgbClr>
                </a:gs>
                <a:gs pos="100000">
                  <a:srgbClr val="66666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5400000">
              <a:off x="2509006" y="2015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676767">
                    <a:alpha val="18127"/>
                  </a:srgbClr>
                </a:gs>
                <a:gs pos="14286">
                  <a:srgbClr val="676767">
                    <a:alpha val="16792"/>
                  </a:srgbClr>
                </a:gs>
                <a:gs pos="28571">
                  <a:srgbClr val="676767">
                    <a:alpha val="13301"/>
                  </a:srgbClr>
                </a:gs>
                <a:gs pos="42857">
                  <a:srgbClr val="676767">
                    <a:alpha val="8937"/>
                  </a:srgbClr>
                </a:gs>
                <a:gs pos="57143">
                  <a:srgbClr val="676767">
                    <a:alpha val="5055"/>
                  </a:srgbClr>
                </a:gs>
                <a:gs pos="71429">
                  <a:srgbClr val="676767">
                    <a:alpha val="2399"/>
                  </a:srgbClr>
                </a:gs>
                <a:gs pos="85714">
                  <a:srgbClr val="676767">
                    <a:alpha val="956"/>
                  </a:srgbClr>
                </a:gs>
                <a:gs pos="100000">
                  <a:srgbClr val="6767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5400000">
              <a:off x="1582805" y="19887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5F5F5F">
                    <a:alpha val="18127"/>
                  </a:srgbClr>
                </a:gs>
                <a:gs pos="14286">
                  <a:srgbClr val="5F5F5F">
                    <a:alpha val="16792"/>
                  </a:srgbClr>
                </a:gs>
                <a:gs pos="28571">
                  <a:srgbClr val="5F5F5F">
                    <a:alpha val="13301"/>
                  </a:srgbClr>
                </a:gs>
                <a:gs pos="42857">
                  <a:srgbClr val="5F5F5F">
                    <a:alpha val="8937"/>
                  </a:srgbClr>
                </a:gs>
                <a:gs pos="57143">
                  <a:srgbClr val="5F5F5F">
                    <a:alpha val="5055"/>
                  </a:srgbClr>
                </a:gs>
                <a:gs pos="71429">
                  <a:srgbClr val="5F5F5F">
                    <a:alpha val="2399"/>
                  </a:srgbClr>
                </a:gs>
                <a:gs pos="85714">
                  <a:srgbClr val="5F5F5F">
                    <a:alpha val="956"/>
                  </a:srgbClr>
                </a:gs>
                <a:gs pos="100000">
                  <a:srgbClr val="5F5F5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5400000">
              <a:off x="254978" y="31756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5400000">
              <a:off x="2607071" y="29949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5400000">
              <a:off x="1926878" y="1482812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6262">
                    <a:alpha val="18127"/>
                  </a:srgbClr>
                </a:gs>
                <a:gs pos="14286">
                  <a:srgbClr val="626262">
                    <a:alpha val="16792"/>
                  </a:srgbClr>
                </a:gs>
                <a:gs pos="28571">
                  <a:srgbClr val="626262">
                    <a:alpha val="13301"/>
                  </a:srgbClr>
                </a:gs>
                <a:gs pos="42857">
                  <a:srgbClr val="626262">
                    <a:alpha val="8937"/>
                  </a:srgbClr>
                </a:gs>
                <a:gs pos="57143">
                  <a:srgbClr val="626262">
                    <a:alpha val="5055"/>
                  </a:srgbClr>
                </a:gs>
                <a:gs pos="71429">
                  <a:srgbClr val="626262">
                    <a:alpha val="2399"/>
                  </a:srgbClr>
                </a:gs>
                <a:gs pos="85714">
                  <a:srgbClr val="626262">
                    <a:alpha val="956"/>
                  </a:srgbClr>
                </a:gs>
                <a:gs pos="100000">
                  <a:srgbClr val="62626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5400000">
              <a:off x="-163459" y="30950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636363">
                    <a:alpha val="18127"/>
                  </a:srgbClr>
                </a:gs>
                <a:gs pos="14286">
                  <a:srgbClr val="636363">
                    <a:alpha val="16792"/>
                  </a:srgbClr>
                </a:gs>
                <a:gs pos="28571">
                  <a:srgbClr val="636363">
                    <a:alpha val="13301"/>
                  </a:srgbClr>
                </a:gs>
                <a:gs pos="42857">
                  <a:srgbClr val="636363">
                    <a:alpha val="8937"/>
                  </a:srgbClr>
                </a:gs>
                <a:gs pos="57143">
                  <a:srgbClr val="636363">
                    <a:alpha val="5055"/>
                  </a:srgbClr>
                </a:gs>
                <a:gs pos="71429">
                  <a:srgbClr val="636363">
                    <a:alpha val="2399"/>
                  </a:srgbClr>
                </a:gs>
                <a:gs pos="85714">
                  <a:srgbClr val="636363">
                    <a:alpha val="956"/>
                  </a:srgbClr>
                </a:gs>
                <a:gs pos="100000">
                  <a:srgbClr val="63636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5400000">
              <a:off x="2029939" y="-564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6B6B6B">
                    <a:alpha val="18127"/>
                  </a:srgbClr>
                </a:gs>
                <a:gs pos="14286">
                  <a:srgbClr val="6B6B6B">
                    <a:alpha val="16792"/>
                  </a:srgbClr>
                </a:gs>
                <a:gs pos="28571">
                  <a:srgbClr val="6B6B6B">
                    <a:alpha val="13301"/>
                  </a:srgbClr>
                </a:gs>
                <a:gs pos="42857">
                  <a:srgbClr val="6B6B6B">
                    <a:alpha val="8937"/>
                  </a:srgbClr>
                </a:gs>
                <a:gs pos="57143">
                  <a:srgbClr val="6B6B6B">
                    <a:alpha val="5055"/>
                  </a:srgbClr>
                </a:gs>
                <a:gs pos="71429">
                  <a:srgbClr val="6B6B6B">
                    <a:alpha val="2399"/>
                  </a:srgbClr>
                </a:gs>
                <a:gs pos="85714">
                  <a:srgbClr val="6B6B6B">
                    <a:alpha val="956"/>
                  </a:srgbClr>
                </a:gs>
                <a:gs pos="100000">
                  <a:srgbClr val="6B6B6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2026-08-03T08:55:25Z</dcterms:created>
  <dcterms:modified xsi:type="dcterms:W3CDTF">2026-08-03T08:55:25Z</dcterms:modified>
</cp:coreProperties>
</file>