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91736E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077871">
              <a:off x="2459122" y="3223785"/>
              <a:ext cx="31247" cy="9615"/>
            </a:xfrm>
            <a:prstGeom prst="ellipse">
              <a:avLst/>
            </a:prstGeom>
            <a:gradFill>
              <a:gsLst>
                <a:gs pos="0">
                  <a:srgbClr val="FFFFFF">
                    <a:alpha val="26086"/>
                  </a:srgbClr>
                </a:gs>
                <a:gs pos="14286">
                  <a:srgbClr val="FFFFFF">
                    <a:alpha val="24256"/>
                  </a:srgbClr>
                </a:gs>
                <a:gs pos="28571">
                  <a:srgbClr val="FFFFFF">
                    <a:alpha val="19403"/>
                  </a:srgbClr>
                </a:gs>
                <a:gs pos="42857">
                  <a:srgbClr val="FFFFFF">
                    <a:alpha val="13193"/>
                  </a:srgbClr>
                </a:gs>
                <a:gs pos="57143">
                  <a:srgbClr val="FFFFFF">
                    <a:alpha val="7540"/>
                  </a:srgbClr>
                </a:gs>
                <a:gs pos="71429">
                  <a:srgbClr val="FFFFFF">
                    <a:alpha val="3603"/>
                  </a:srgbClr>
                </a:gs>
                <a:gs pos="85714">
                  <a:srgbClr val="FFFFFF">
                    <a:alpha val="1441"/>
                  </a:srgbClr>
                </a:gs>
                <a:gs pos="100000">
                  <a:srgbClr val="FFFFFF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4021488">
              <a:off x="2462477" y="3229988"/>
              <a:ext cx="32571" cy="9950"/>
            </a:xfrm>
            <a:prstGeom prst="ellipse">
              <a:avLst/>
            </a:prstGeom>
            <a:gradFill>
              <a:gsLst>
                <a:gs pos="0">
                  <a:srgbClr val="FFFFFF">
                    <a:alpha val="25900"/>
                  </a:srgbClr>
                </a:gs>
                <a:gs pos="14286">
                  <a:srgbClr val="FFFFFF">
                    <a:alpha val="24082"/>
                  </a:srgbClr>
                </a:gs>
                <a:gs pos="28571">
                  <a:srgbClr val="FFFFFF">
                    <a:alpha val="19259"/>
                  </a:srgbClr>
                </a:gs>
                <a:gs pos="42857">
                  <a:srgbClr val="FFFFFF">
                    <a:alpha val="13092"/>
                  </a:srgbClr>
                </a:gs>
                <a:gs pos="57143">
                  <a:srgbClr val="FFFFFF">
                    <a:alpha val="7480"/>
                  </a:srgbClr>
                </a:gs>
                <a:gs pos="71429">
                  <a:srgbClr val="FFFFFF">
                    <a:alpha val="3574"/>
                  </a:srgbClr>
                </a:gs>
                <a:gs pos="85714">
                  <a:srgbClr val="FFFFFF">
                    <a:alpha val="1429"/>
                  </a:srgbClr>
                </a:gs>
                <a:gs pos="100000">
                  <a:srgbClr val="FFFFFF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6156415">
              <a:off x="2206988" y="3160565"/>
              <a:ext cx="29752" cy="9264"/>
            </a:xfrm>
            <a:prstGeom prst="ellipse">
              <a:avLst/>
            </a:prstGeom>
            <a:gradFill>
              <a:gsLst>
                <a:gs pos="0">
                  <a:srgbClr val="FFFFFF">
                    <a:alpha val="26239"/>
                  </a:srgbClr>
                </a:gs>
                <a:gs pos="14286">
                  <a:srgbClr val="FFFFFF">
                    <a:alpha val="24401"/>
                  </a:srgbClr>
                </a:gs>
                <a:gs pos="28571">
                  <a:srgbClr val="FFFFFF">
                    <a:alpha val="19522"/>
                  </a:srgbClr>
                </a:gs>
                <a:gs pos="42857">
                  <a:srgbClr val="FFFFFF">
                    <a:alpha val="13278"/>
                  </a:srgbClr>
                </a:gs>
                <a:gs pos="57143">
                  <a:srgbClr val="FFFFFF">
                    <a:alpha val="7590"/>
                  </a:srgbClr>
                </a:gs>
                <a:gs pos="71429">
                  <a:srgbClr val="FFFFFF">
                    <a:alpha val="3628"/>
                  </a:srgbClr>
                </a:gs>
                <a:gs pos="85714">
                  <a:srgbClr val="FFFFFF">
                    <a:alpha val="1451"/>
                  </a:srgbClr>
                </a:gs>
                <a:gs pos="100000">
                  <a:srgbClr val="FFFFFF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-9287336">
              <a:off x="2604774" y="3053587"/>
              <a:ext cx="34126" cy="10287"/>
            </a:xfrm>
            <a:prstGeom prst="ellipse">
              <a:avLst/>
            </a:prstGeom>
            <a:gradFill>
              <a:gsLst>
                <a:gs pos="0">
                  <a:srgbClr val="FFFFFF">
                    <a:alpha val="25665"/>
                  </a:srgbClr>
                </a:gs>
                <a:gs pos="14286">
                  <a:srgbClr val="FFFFFF">
                    <a:alpha val="23860"/>
                  </a:srgbClr>
                </a:gs>
                <a:gs pos="28571">
                  <a:srgbClr val="FFFFFF">
                    <a:alpha val="19076"/>
                  </a:srgbClr>
                </a:gs>
                <a:gs pos="42857">
                  <a:srgbClr val="FFFFFF">
                    <a:alpha val="12963"/>
                  </a:srgbClr>
                </a:gs>
                <a:gs pos="57143">
                  <a:srgbClr val="FFFFFF">
                    <a:alpha val="7404"/>
                  </a:srgbClr>
                </a:gs>
                <a:gs pos="71429">
                  <a:srgbClr val="FFFFFF">
                    <a:alpha val="3537"/>
                  </a:srgbClr>
                </a:gs>
                <a:gs pos="85714">
                  <a:srgbClr val="FFFFFF">
                    <a:alpha val="1414"/>
                  </a:srgbClr>
                </a:gs>
                <a:gs pos="100000">
                  <a:srgbClr val="FFFFFF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923816">
              <a:off x="2535776" y="3062767"/>
              <a:ext cx="182947" cy="73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4594538">
              <a:off x="2420838" y="3183711"/>
              <a:ext cx="142781" cy="101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5287872">
              <a:off x="2807976" y="221285"/>
              <a:ext cx="161551" cy="67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7051289">
              <a:off x="-309536" y="16496"/>
              <a:ext cx="649496" cy="112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8560345">
              <a:off x="863345" y="2350304"/>
              <a:ext cx="549135" cy="542084"/>
            </a:xfrm>
            <a:prstGeom prst="ellipse">
              <a:avLst/>
            </a:prstGeom>
            <a:gradFill>
              <a:gsLst>
                <a:gs pos="0">
                  <a:srgbClr val="3200FF">
                    <a:alpha val="32968"/>
                  </a:srgbClr>
                </a:gs>
                <a:gs pos="14286">
                  <a:srgbClr val="3200FF">
                    <a:alpha val="30764"/>
                  </a:srgbClr>
                </a:gs>
                <a:gs pos="28571">
                  <a:srgbClr val="3200FF">
                    <a:alpha val="24833"/>
                  </a:srgbClr>
                </a:gs>
                <a:gs pos="42857">
                  <a:srgbClr val="3200FF">
                    <a:alpha val="17075"/>
                  </a:srgbClr>
                </a:gs>
                <a:gs pos="57143">
                  <a:srgbClr val="3200FF">
                    <a:alpha val="9855"/>
                  </a:srgbClr>
                </a:gs>
                <a:gs pos="71429">
                  <a:srgbClr val="3200FF">
                    <a:alpha val="4740"/>
                  </a:srgbClr>
                </a:gs>
                <a:gs pos="85714">
                  <a:srgbClr val="3200FF">
                    <a:alpha val="1902"/>
                  </a:srgbClr>
                </a:gs>
                <a:gs pos="100000">
                  <a:srgbClr val="32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6217900">
              <a:off x="2476800" y="3089066"/>
              <a:ext cx="52009" cy="15749"/>
            </a:xfrm>
            <a:prstGeom prst="ellipse">
              <a:avLst/>
            </a:prstGeom>
            <a:gradFill>
              <a:gsLst>
                <a:gs pos="0">
                  <a:srgbClr val="E2B5E9">
                    <a:alpha val="21359"/>
                  </a:srgbClr>
                </a:gs>
                <a:gs pos="14286">
                  <a:srgbClr val="E2B5E9">
                    <a:alpha val="19816"/>
                  </a:srgbClr>
                </a:gs>
                <a:gs pos="28571">
                  <a:srgbClr val="E2B5E9">
                    <a:alpha val="15758"/>
                  </a:srgbClr>
                </a:gs>
                <a:gs pos="42857">
                  <a:srgbClr val="E2B5E9">
                    <a:alpha val="10638"/>
                  </a:srgbClr>
                </a:gs>
                <a:gs pos="57143">
                  <a:srgbClr val="E2B5E9">
                    <a:alpha val="6042"/>
                  </a:srgbClr>
                </a:gs>
                <a:gs pos="71429">
                  <a:srgbClr val="E2B5E9">
                    <a:alpha val="2875"/>
                  </a:srgbClr>
                </a:gs>
                <a:gs pos="85714">
                  <a:srgbClr val="E2B5E9">
                    <a:alpha val="1147"/>
                  </a:srgbClr>
                </a:gs>
                <a:gs pos="100000">
                  <a:srgbClr val="E2B5E9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10569573">
              <a:off x="2482536" y="2997742"/>
              <a:ext cx="161668" cy="135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-8539196">
              <a:off x="2609917" y="3051653"/>
              <a:ext cx="36110" cy="10718"/>
            </a:xfrm>
            <a:prstGeom prst="ellipse">
              <a:avLst/>
            </a:prstGeom>
            <a:gradFill>
              <a:gsLst>
                <a:gs pos="0">
                  <a:srgbClr val="FFFFFF">
                    <a:alpha val="25358"/>
                  </a:srgbClr>
                </a:gs>
                <a:gs pos="14286">
                  <a:srgbClr val="FFFFFF">
                    <a:alpha val="23571"/>
                  </a:srgbClr>
                </a:gs>
                <a:gs pos="28571">
                  <a:srgbClr val="FFFFFF">
                    <a:alpha val="18837"/>
                  </a:srgbClr>
                </a:gs>
                <a:gs pos="42857">
                  <a:srgbClr val="FFFFFF">
                    <a:alpha val="12794"/>
                  </a:srgbClr>
                </a:gs>
                <a:gs pos="57143">
                  <a:srgbClr val="FFFFFF">
                    <a:alpha val="7305"/>
                  </a:srgbClr>
                </a:gs>
                <a:gs pos="71429">
                  <a:srgbClr val="FFFFFF">
                    <a:alpha val="3488"/>
                  </a:srgbClr>
                </a:gs>
                <a:gs pos="85714">
                  <a:srgbClr val="FFFFFF">
                    <a:alpha val="1394"/>
                  </a:srgbClr>
                </a:gs>
                <a:gs pos="100000">
                  <a:srgbClr val="FFFF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9539165">
              <a:off x="958752" y="3499602"/>
              <a:ext cx="41767" cy="12276"/>
            </a:xfrm>
            <a:prstGeom prst="ellipse">
              <a:avLst/>
            </a:prstGeom>
            <a:gradFill>
              <a:gsLst>
                <a:gs pos="0">
                  <a:srgbClr val="FFFFFF">
                    <a:alpha val="24446"/>
                  </a:srgbClr>
                </a:gs>
                <a:gs pos="14286">
                  <a:srgbClr val="FFFFFF">
                    <a:alpha val="22713"/>
                  </a:srgbClr>
                </a:gs>
                <a:gs pos="28571">
                  <a:srgbClr val="FFFFFF">
                    <a:alpha val="18131"/>
                  </a:srgbClr>
                </a:gs>
                <a:gs pos="42857">
                  <a:srgbClr val="FFFFFF">
                    <a:alpha val="12297"/>
                  </a:srgbClr>
                </a:gs>
                <a:gs pos="57143">
                  <a:srgbClr val="FFFFFF">
                    <a:alpha val="7013"/>
                  </a:srgbClr>
                </a:gs>
                <a:gs pos="71429">
                  <a:srgbClr val="FFFFFF">
                    <a:alpha val="3346"/>
                  </a:srgbClr>
                </a:gs>
                <a:gs pos="85714">
                  <a:srgbClr val="FFFFFF">
                    <a:alpha val="1337"/>
                  </a:srgbClr>
                </a:gs>
                <a:gs pos="100000">
                  <a:srgbClr val="FFFF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6020694">
              <a:off x="2389226" y="3039353"/>
              <a:ext cx="359915" cy="198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>
              <a:off x="2477152" y="3220453"/>
              <a:ext cx="34999" cy="34998"/>
            </a:xfrm>
            <a:prstGeom prst="ellipse">
              <a:avLst/>
            </a:prstGeom>
            <a:gradFill>
              <a:gsLst>
                <a:gs pos="0">
                  <a:srgbClr val="FFFFFF">
                    <a:alpha val="23329"/>
                  </a:srgbClr>
                </a:gs>
                <a:gs pos="14286">
                  <a:srgbClr val="FFFFFF">
                    <a:alpha val="21664"/>
                  </a:srgbClr>
                </a:gs>
                <a:gs pos="28571">
                  <a:srgbClr val="FFFFFF">
                    <a:alpha val="17269"/>
                  </a:srgbClr>
                </a:gs>
                <a:gs pos="42857">
                  <a:srgbClr val="FFFFFF">
                    <a:alpha val="11693"/>
                  </a:srgbClr>
                </a:gs>
                <a:gs pos="57143">
                  <a:srgbClr val="FFFFFF">
                    <a:alpha val="6658"/>
                  </a:srgbClr>
                </a:gs>
                <a:gs pos="71429">
                  <a:srgbClr val="FFFFFF">
                    <a:alpha val="3174"/>
                  </a:srgbClr>
                </a:gs>
                <a:gs pos="85714">
                  <a:srgbClr val="FFFFFF">
                    <a:alpha val="1267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9323107">
              <a:off x="2428905" y="3107252"/>
              <a:ext cx="229956" cy="217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6088065">
              <a:off x="2460267" y="3201507"/>
              <a:ext cx="46984" cy="13543"/>
            </a:xfrm>
            <a:prstGeom prst="ellipse">
              <a:avLst/>
            </a:prstGeom>
            <a:gradFill>
              <a:gsLst>
                <a:gs pos="0">
                  <a:srgbClr val="FFFFFF">
                    <a:alpha val="23523"/>
                  </a:srgbClr>
                </a:gs>
                <a:gs pos="14286">
                  <a:srgbClr val="FFFFFF">
                    <a:alpha val="21846"/>
                  </a:srgbClr>
                </a:gs>
                <a:gs pos="28571">
                  <a:srgbClr val="FFFFFF">
                    <a:alpha val="17418"/>
                  </a:srgbClr>
                </a:gs>
                <a:gs pos="42857">
                  <a:srgbClr val="FFFFFF">
                    <a:alpha val="11797"/>
                  </a:srgbClr>
                </a:gs>
                <a:gs pos="57143">
                  <a:srgbClr val="FFFFFF">
                    <a:alpha val="6719"/>
                  </a:srgbClr>
                </a:gs>
                <a:gs pos="71429">
                  <a:srgbClr val="FFFFFF">
                    <a:alpha val="3204"/>
                  </a:srgbClr>
                </a:gs>
                <a:gs pos="85714">
                  <a:srgbClr val="FFFFFF">
                    <a:alpha val="1279"/>
                  </a:srgbClr>
                </a:gs>
                <a:gs pos="100000">
                  <a:srgbClr val="FFFFFF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10799999">
              <a:off x="2467502" y="3199894"/>
              <a:ext cx="35285" cy="35283"/>
            </a:xfrm>
            <a:prstGeom prst="ellipse">
              <a:avLst/>
            </a:prstGeom>
            <a:gradFill>
              <a:gsLst>
                <a:gs pos="0">
                  <a:srgbClr val="FFFFFF">
                    <a:alpha val="23263"/>
                  </a:srgbClr>
                </a:gs>
                <a:gs pos="14286">
                  <a:srgbClr val="FFFFFF">
                    <a:alpha val="21602"/>
                  </a:srgbClr>
                </a:gs>
                <a:gs pos="28571">
                  <a:srgbClr val="FFFFFF">
                    <a:alpha val="17218"/>
                  </a:srgbClr>
                </a:gs>
                <a:gs pos="42857">
                  <a:srgbClr val="FFFFFF">
                    <a:alpha val="11657"/>
                  </a:srgbClr>
                </a:gs>
                <a:gs pos="57143">
                  <a:srgbClr val="FFFFFF">
                    <a:alpha val="6637"/>
                  </a:srgbClr>
                </a:gs>
                <a:gs pos="71429">
                  <a:srgbClr val="FFFFFF">
                    <a:alpha val="3164"/>
                  </a:srgbClr>
                </a:gs>
                <a:gs pos="85714">
                  <a:srgbClr val="FFFFFF">
                    <a:alpha val="1263"/>
                  </a:srgbClr>
                </a:gs>
                <a:gs pos="100000">
                  <a:srgbClr val="FFFFFF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10197424">
              <a:off x="2555161" y="3033072"/>
              <a:ext cx="36478" cy="10882"/>
            </a:xfrm>
            <a:prstGeom prst="ellipse">
              <a:avLst/>
            </a:prstGeom>
            <a:gradFill>
              <a:gsLst>
                <a:gs pos="0">
                  <a:srgbClr val="FFFFFF">
                    <a:alpha val="25313"/>
                  </a:srgbClr>
                </a:gs>
                <a:gs pos="14286">
                  <a:srgbClr val="FFFFFF">
                    <a:alpha val="23529"/>
                  </a:srgbClr>
                </a:gs>
                <a:gs pos="28571">
                  <a:srgbClr val="FFFFFF">
                    <a:alpha val="18802"/>
                  </a:srgbClr>
                </a:gs>
                <a:gs pos="42857">
                  <a:srgbClr val="FFFFFF">
                    <a:alpha val="12770"/>
                  </a:srgbClr>
                </a:gs>
                <a:gs pos="57143">
                  <a:srgbClr val="FFFFFF">
                    <a:alpha val="7291"/>
                  </a:srgbClr>
                </a:gs>
                <a:gs pos="71429">
                  <a:srgbClr val="FFFFFF">
                    <a:alpha val="3481"/>
                  </a:srgbClr>
                </a:gs>
                <a:gs pos="85714">
                  <a:srgbClr val="FFFFFF">
                    <a:alpha val="1391"/>
                  </a:srgbClr>
                </a:gs>
                <a:gs pos="100000">
                  <a:srgbClr val="FFFF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9468535">
              <a:off x="2519989" y="3021770"/>
              <a:ext cx="43011" cy="12589"/>
            </a:xfrm>
            <a:prstGeom prst="ellipse">
              <a:avLst/>
            </a:prstGeom>
            <a:gradFill>
              <a:gsLst>
                <a:gs pos="0">
                  <a:srgbClr val="FFFFFF">
                    <a:alpha val="24204"/>
                  </a:srgbClr>
                </a:gs>
                <a:gs pos="14286">
                  <a:srgbClr val="FFFFFF">
                    <a:alpha val="22486"/>
                  </a:srgbClr>
                </a:gs>
                <a:gs pos="28571">
                  <a:srgbClr val="FFFFFF">
                    <a:alpha val="17944"/>
                  </a:srgbClr>
                </a:gs>
                <a:gs pos="42857">
                  <a:srgbClr val="FFFFFF">
                    <a:alpha val="12166"/>
                  </a:srgbClr>
                </a:gs>
                <a:gs pos="57143">
                  <a:srgbClr val="FFFFFF">
                    <a:alpha val="6936"/>
                  </a:srgbClr>
                </a:gs>
                <a:gs pos="71429">
                  <a:srgbClr val="FFFFFF">
                    <a:alpha val="3309"/>
                  </a:srgbClr>
                </a:gs>
                <a:gs pos="85714">
                  <a:srgbClr val="FFFFFF">
                    <a:alpha val="1322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4891080">
              <a:off x="3226922" y="3068348"/>
              <a:ext cx="557265" cy="90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-8998587">
              <a:off x="2517286" y="3009928"/>
              <a:ext cx="170241" cy="1301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10061728">
              <a:off x="973153" y="3515218"/>
              <a:ext cx="51473" cy="14667"/>
            </a:xfrm>
            <a:prstGeom prst="ellipse">
              <a:avLst/>
            </a:prstGeom>
            <a:gradFill>
              <a:gsLst>
                <a:gs pos="0">
                  <a:srgbClr val="F4E9F5">
                    <a:alpha val="22819"/>
                  </a:srgbClr>
                </a:gs>
                <a:gs pos="14286">
                  <a:srgbClr val="F4E9F5">
                    <a:alpha val="21185"/>
                  </a:srgbClr>
                </a:gs>
                <a:gs pos="28571">
                  <a:srgbClr val="F4E9F5">
                    <a:alpha val="16876"/>
                  </a:srgbClr>
                </a:gs>
                <a:gs pos="42857">
                  <a:srgbClr val="F4E9F5">
                    <a:alpha val="11418"/>
                  </a:srgbClr>
                </a:gs>
                <a:gs pos="57143">
                  <a:srgbClr val="F4E9F5">
                    <a:alpha val="6497"/>
                  </a:srgbClr>
                </a:gs>
                <a:gs pos="71429">
                  <a:srgbClr val="F4E9F5">
                    <a:alpha val="3096"/>
                  </a:srgbClr>
                </a:gs>
                <a:gs pos="85714">
                  <a:srgbClr val="F4E9F5">
                    <a:alpha val="1236"/>
                  </a:srgbClr>
                </a:gs>
                <a:gs pos="100000">
                  <a:srgbClr val="F4E9F5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10568942">
              <a:off x="2724891" y="2622323"/>
              <a:ext cx="43547" cy="12537"/>
            </a:xfrm>
            <a:prstGeom prst="ellipse">
              <a:avLst/>
            </a:prstGeom>
            <a:gradFill>
              <a:gsLst>
                <a:gs pos="0">
                  <a:srgbClr val="FFFFFF">
                    <a:alpha val="24164"/>
                  </a:srgbClr>
                </a:gs>
                <a:gs pos="14286">
                  <a:srgbClr val="FFFFFF">
                    <a:alpha val="22449"/>
                  </a:srgbClr>
                </a:gs>
                <a:gs pos="28571">
                  <a:srgbClr val="FFFFFF">
                    <a:alpha val="17913"/>
                  </a:srgbClr>
                </a:gs>
                <a:gs pos="42857">
                  <a:srgbClr val="FFFFFF">
                    <a:alpha val="12144"/>
                  </a:srgbClr>
                </a:gs>
                <a:gs pos="57143">
                  <a:srgbClr val="FFFFFF">
                    <a:alpha val="6923"/>
                  </a:srgbClr>
                </a:gs>
                <a:gs pos="71429">
                  <a:srgbClr val="FFFFFF">
                    <a:alpha val="3302"/>
                  </a:srgbClr>
                </a:gs>
                <a:gs pos="85714">
                  <a:srgbClr val="FFFFFF">
                    <a:alpha val="1319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4280555">
              <a:off x="3175350" y="2878950"/>
              <a:ext cx="559185" cy="1235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5748015">
              <a:off x="2433901" y="3016092"/>
              <a:ext cx="285198" cy="191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5383470">
              <a:off x="2464314" y="3000144"/>
              <a:ext cx="227877" cy="192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2973713">
              <a:off x="3303910" y="2839791"/>
              <a:ext cx="56431" cy="12434"/>
            </a:xfrm>
            <a:prstGeom prst="ellipse">
              <a:avLst/>
            </a:prstGeom>
            <a:gradFill>
              <a:gsLst>
                <a:gs pos="0">
                  <a:srgbClr val="AA8FC1">
                    <a:alpha val="16669"/>
                  </a:srgbClr>
                </a:gs>
                <a:gs pos="14286">
                  <a:srgbClr val="AA8FC1">
                    <a:alpha val="15431"/>
                  </a:srgbClr>
                </a:gs>
                <a:gs pos="28571">
                  <a:srgbClr val="AA8FC1">
                    <a:alpha val="12202"/>
                  </a:srgbClr>
                </a:gs>
                <a:gs pos="42857">
                  <a:srgbClr val="AA8FC1">
                    <a:alpha val="8182"/>
                  </a:srgbClr>
                </a:gs>
                <a:gs pos="57143">
                  <a:srgbClr val="AA8FC1">
                    <a:alpha val="4620"/>
                  </a:srgbClr>
                </a:gs>
                <a:gs pos="71429">
                  <a:srgbClr val="AA8FC1">
                    <a:alpha val="2190"/>
                  </a:srgbClr>
                </a:gs>
                <a:gs pos="85714">
                  <a:srgbClr val="AA8FC1">
                    <a:alpha val="872"/>
                  </a:srgbClr>
                </a:gs>
                <a:gs pos="100000">
                  <a:srgbClr val="AA8FC1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357573">
              <a:off x="1989360" y="2879232"/>
              <a:ext cx="667620" cy="6637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6094788">
              <a:off x="2188431" y="3165936"/>
              <a:ext cx="46485" cy="13432"/>
            </a:xfrm>
            <a:prstGeom prst="ellipse">
              <a:avLst/>
            </a:prstGeom>
            <a:gradFill>
              <a:gsLst>
                <a:gs pos="0">
                  <a:srgbClr val="F0D9FF">
                    <a:alpha val="23646"/>
                  </a:srgbClr>
                </a:gs>
                <a:gs pos="14286">
                  <a:srgbClr val="F0D9FF">
                    <a:alpha val="21962"/>
                  </a:srgbClr>
                </a:gs>
                <a:gs pos="28571">
                  <a:srgbClr val="F0D9FF">
                    <a:alpha val="17514"/>
                  </a:srgbClr>
                </a:gs>
                <a:gs pos="42857">
                  <a:srgbClr val="F0D9FF">
                    <a:alpha val="11864"/>
                  </a:srgbClr>
                </a:gs>
                <a:gs pos="57143">
                  <a:srgbClr val="F0D9FF">
                    <a:alpha val="6758"/>
                  </a:srgbClr>
                </a:gs>
                <a:gs pos="71429">
                  <a:srgbClr val="F0D9FF">
                    <a:alpha val="3223"/>
                  </a:srgbClr>
                </a:gs>
                <a:gs pos="85714">
                  <a:srgbClr val="F0D9FF">
                    <a:alpha val="1287"/>
                  </a:srgbClr>
                </a:gs>
                <a:gs pos="100000">
                  <a:srgbClr val="F0D9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6303315">
              <a:off x="2375921" y="3061615"/>
              <a:ext cx="369965" cy="206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10425085">
              <a:off x="2669601" y="2437664"/>
              <a:ext cx="207599" cy="950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170993">
              <a:off x="3095613" y="2651159"/>
              <a:ext cx="52611" cy="14935"/>
            </a:xfrm>
            <a:prstGeom prst="ellipse">
              <a:avLst/>
            </a:prstGeom>
            <a:gradFill>
              <a:gsLst>
                <a:gs pos="0">
                  <a:srgbClr val="FFFFFF">
                    <a:alpha val="22571"/>
                  </a:srgbClr>
                </a:gs>
                <a:gs pos="14286">
                  <a:srgbClr val="FFFFFF">
                    <a:alpha val="20953"/>
                  </a:srgbClr>
                </a:gs>
                <a:gs pos="28571">
                  <a:srgbClr val="FFFFFF">
                    <a:alpha val="16687"/>
                  </a:srgbClr>
                </a:gs>
                <a:gs pos="42857">
                  <a:srgbClr val="FFFFFF">
                    <a:alpha val="11285"/>
                  </a:srgbClr>
                </a:gs>
                <a:gs pos="57143">
                  <a:srgbClr val="FFFFFF">
                    <a:alpha val="6420"/>
                  </a:srgbClr>
                </a:gs>
                <a:gs pos="71429">
                  <a:srgbClr val="FFFFFF">
                    <a:alpha val="3058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6261042">
              <a:off x="2375568" y="3047740"/>
              <a:ext cx="376950" cy="203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2701554">
              <a:off x="3314657" y="2658741"/>
              <a:ext cx="54615" cy="15364"/>
            </a:xfrm>
            <a:prstGeom prst="ellipse">
              <a:avLst/>
            </a:prstGeom>
            <a:gradFill>
              <a:gsLst>
                <a:gs pos="0">
                  <a:srgbClr val="FBFAD9">
                    <a:alpha val="22285"/>
                  </a:srgbClr>
                </a:gs>
                <a:gs pos="14286">
                  <a:srgbClr val="FBFAD9">
                    <a:alpha val="20684"/>
                  </a:srgbClr>
                </a:gs>
                <a:gs pos="28571">
                  <a:srgbClr val="FBFAD9">
                    <a:alpha val="16467"/>
                  </a:srgbClr>
                </a:gs>
                <a:gs pos="42857">
                  <a:srgbClr val="FBFAD9">
                    <a:alpha val="11132"/>
                  </a:srgbClr>
                </a:gs>
                <a:gs pos="57143">
                  <a:srgbClr val="FBFAD9">
                    <a:alpha val="6330"/>
                  </a:srgbClr>
                </a:gs>
                <a:gs pos="71429">
                  <a:srgbClr val="FBFAD9">
                    <a:alpha val="3015"/>
                  </a:srgbClr>
                </a:gs>
                <a:gs pos="85714">
                  <a:srgbClr val="FBFAD9">
                    <a:alpha val="1203"/>
                  </a:srgbClr>
                </a:gs>
                <a:gs pos="100000">
                  <a:srgbClr val="FBFAD9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6315571">
              <a:off x="2501242" y="3069328"/>
              <a:ext cx="44060" cy="12813"/>
            </a:xfrm>
            <a:prstGeom prst="ellipse">
              <a:avLst/>
            </a:prstGeom>
            <a:gradFill>
              <a:gsLst>
                <a:gs pos="0">
                  <a:srgbClr val="FFFFFF">
                    <a:alpha val="24051"/>
                  </a:srgbClr>
                </a:gs>
                <a:gs pos="14286">
                  <a:srgbClr val="FFFFFF">
                    <a:alpha val="22342"/>
                  </a:srgbClr>
                </a:gs>
                <a:gs pos="28571">
                  <a:srgbClr val="FFFFFF">
                    <a:alpha val="17826"/>
                  </a:srgbClr>
                </a:gs>
                <a:gs pos="42857">
                  <a:srgbClr val="FFFFFF">
                    <a:alpha val="12083"/>
                  </a:srgbClr>
                </a:gs>
                <a:gs pos="57143">
                  <a:srgbClr val="FFFFFF">
                    <a:alpha val="6887"/>
                  </a:srgbClr>
                </a:gs>
                <a:gs pos="71429">
                  <a:srgbClr val="FFFFFF">
                    <a:alpha val="3285"/>
                  </a:srgbClr>
                </a:gs>
                <a:gs pos="85714">
                  <a:srgbClr val="FFFFFF">
                    <a:alpha val="1312"/>
                  </a:srgbClr>
                </a:gs>
                <a:gs pos="100000">
                  <a:srgbClr val="FFFFF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9200923">
              <a:off x="2649957" y="2567296"/>
              <a:ext cx="40929" cy="12049"/>
            </a:xfrm>
            <a:prstGeom prst="ellipse">
              <a:avLst/>
            </a:prstGeom>
            <a:gradFill>
              <a:gsLst>
                <a:gs pos="0">
                  <a:srgbClr val="FFFFFF">
                    <a:alpha val="24612"/>
                  </a:srgbClr>
                </a:gs>
                <a:gs pos="14286">
                  <a:srgbClr val="FFFFFF">
                    <a:alpha val="22870"/>
                  </a:srgbClr>
                </a:gs>
                <a:gs pos="28571">
                  <a:srgbClr val="FFFFFF">
                    <a:alpha val="18260"/>
                  </a:srgbClr>
                </a:gs>
                <a:gs pos="42857">
                  <a:srgbClr val="FFFFFF">
                    <a:alpha val="12388"/>
                  </a:srgbClr>
                </a:gs>
                <a:gs pos="57143">
                  <a:srgbClr val="FFFFFF">
                    <a:alpha val="7066"/>
                  </a:srgbClr>
                </a:gs>
                <a:gs pos="71429">
                  <a:srgbClr val="FFFFFF">
                    <a:alpha val="3372"/>
                  </a:srgbClr>
                </a:gs>
                <a:gs pos="85714">
                  <a:srgbClr val="FFFFFF">
                    <a:alpha val="1347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9949604">
              <a:off x="2561712" y="2519143"/>
              <a:ext cx="412422" cy="145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-10153985">
              <a:off x="2561292" y="3041627"/>
              <a:ext cx="43213" cy="12572"/>
            </a:xfrm>
            <a:prstGeom prst="ellipse">
              <a:avLst/>
            </a:prstGeom>
            <a:gradFill>
              <a:gsLst>
                <a:gs pos="0">
                  <a:srgbClr val="FFFFFF">
                    <a:alpha val="24184"/>
                  </a:srgbClr>
                </a:gs>
                <a:gs pos="14286">
                  <a:srgbClr val="FFFFFF">
                    <a:alpha val="22467"/>
                  </a:srgbClr>
                </a:gs>
                <a:gs pos="28571">
                  <a:srgbClr val="FFFFFF">
                    <a:alpha val="17929"/>
                  </a:srgbClr>
                </a:gs>
                <a:gs pos="42857">
                  <a:srgbClr val="FFFFFF">
                    <a:alpha val="12155"/>
                  </a:srgbClr>
                </a:gs>
                <a:gs pos="57143">
                  <a:srgbClr val="FFFFFF">
                    <a:alpha val="6929"/>
                  </a:srgbClr>
                </a:gs>
                <a:gs pos="71429">
                  <a:srgbClr val="FFFFFF">
                    <a:alpha val="3306"/>
                  </a:srgbClr>
                </a:gs>
                <a:gs pos="85714">
                  <a:srgbClr val="FFFFFF">
                    <a:alpha val="1320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7933427">
              <a:off x="2495719" y="3166710"/>
              <a:ext cx="158471" cy="149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6355015">
              <a:off x="2385100" y="3077157"/>
              <a:ext cx="343990" cy="209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6529608">
              <a:off x="2410537" y="3093899"/>
              <a:ext cx="280303" cy="216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3113093">
              <a:off x="3358220" y="2705999"/>
              <a:ext cx="61006" cy="14828"/>
            </a:xfrm>
            <a:prstGeom prst="ellipse">
              <a:avLst/>
            </a:prstGeom>
            <a:gradFill>
              <a:gsLst>
                <a:gs pos="0">
                  <a:srgbClr val="A4BC86">
                    <a:alpha val="20923"/>
                  </a:srgbClr>
                </a:gs>
                <a:gs pos="14286">
                  <a:srgbClr val="A4BC86">
                    <a:alpha val="19407"/>
                  </a:srgbClr>
                </a:gs>
                <a:gs pos="28571">
                  <a:srgbClr val="A4BC86">
                    <a:alpha val="15425"/>
                  </a:srgbClr>
                </a:gs>
                <a:gs pos="42857">
                  <a:srgbClr val="A4BC86">
                    <a:alpha val="10406"/>
                  </a:srgbClr>
                </a:gs>
                <a:gs pos="57143">
                  <a:srgbClr val="A4BC86">
                    <a:alpha val="5907"/>
                  </a:srgbClr>
                </a:gs>
                <a:gs pos="71429">
                  <a:srgbClr val="A4BC86">
                    <a:alpha val="2810"/>
                  </a:srgbClr>
                </a:gs>
                <a:gs pos="85714">
                  <a:srgbClr val="A4BC86">
                    <a:alpha val="1121"/>
                  </a:srgbClr>
                </a:gs>
                <a:gs pos="100000">
                  <a:srgbClr val="A4BC86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10298851">
              <a:off x="2645740" y="2434817"/>
              <a:ext cx="545112" cy="158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9343441">
              <a:off x="1731647" y="3176278"/>
              <a:ext cx="60189" cy="16866"/>
            </a:xfrm>
            <a:prstGeom prst="ellipse">
              <a:avLst/>
            </a:prstGeom>
            <a:gradFill>
              <a:gsLst>
                <a:gs pos="0">
                  <a:srgbClr val="F9E1F1">
                    <a:alpha val="21286"/>
                  </a:srgbClr>
                </a:gs>
                <a:gs pos="14286">
                  <a:srgbClr val="F9E1F1">
                    <a:alpha val="19747"/>
                  </a:srgbClr>
                </a:gs>
                <a:gs pos="28571">
                  <a:srgbClr val="F9E1F1">
                    <a:alpha val="15702"/>
                  </a:srgbClr>
                </a:gs>
                <a:gs pos="42857">
                  <a:srgbClr val="F9E1F1">
                    <a:alpha val="10599"/>
                  </a:srgbClr>
                </a:gs>
                <a:gs pos="57143">
                  <a:srgbClr val="F9E1F1">
                    <a:alpha val="6019"/>
                  </a:srgbClr>
                </a:gs>
                <a:gs pos="71429">
                  <a:srgbClr val="F9E1F1">
                    <a:alpha val="2864"/>
                  </a:srgbClr>
                </a:gs>
                <a:gs pos="85714">
                  <a:srgbClr val="F9E1F1">
                    <a:alpha val="1143"/>
                  </a:srgbClr>
                </a:gs>
                <a:gs pos="100000">
                  <a:srgbClr val="F9E1F1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295998">
              <a:off x="1164068" y="3468810"/>
              <a:ext cx="54350" cy="15245"/>
            </a:xfrm>
            <a:prstGeom prst="ellipse">
              <a:avLst/>
            </a:prstGeom>
            <a:gradFill>
              <a:gsLst>
                <a:gs pos="0">
                  <a:srgbClr val="FFFFFF">
                    <a:alpha val="22339"/>
                  </a:srgbClr>
                </a:gs>
                <a:gs pos="14286">
                  <a:srgbClr val="FFFFFF">
                    <a:alpha val="20734"/>
                  </a:srgbClr>
                </a:gs>
                <a:gs pos="28571">
                  <a:srgbClr val="FFFFFF">
                    <a:alpha val="16508"/>
                  </a:srgbClr>
                </a:gs>
                <a:gs pos="42857">
                  <a:srgbClr val="FFFFFF">
                    <a:alpha val="11161"/>
                  </a:srgbClr>
                </a:gs>
                <a:gs pos="57143">
                  <a:srgbClr val="FFFFFF">
                    <a:alpha val="6347"/>
                  </a:srgbClr>
                </a:gs>
                <a:gs pos="71429">
                  <a:srgbClr val="FFFFFF">
                    <a:alpha val="3023"/>
                  </a:srgbClr>
                </a:gs>
                <a:gs pos="85714">
                  <a:srgbClr val="FFFFFF">
                    <a:alpha val="1206"/>
                  </a:srgbClr>
                </a:gs>
                <a:gs pos="100000">
                  <a:srgbClr val="FFFF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-9254939">
              <a:off x="935247" y="2618041"/>
              <a:ext cx="635125" cy="73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3884687">
              <a:off x="2511797" y="2999470"/>
              <a:ext cx="171630" cy="1699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5399999">
              <a:off x="2483512" y="3201072"/>
              <a:ext cx="40489" cy="40488"/>
            </a:xfrm>
            <a:prstGeom prst="ellipse">
              <a:avLst/>
            </a:prstGeom>
            <a:gradFill>
              <a:gsLst>
                <a:gs pos="0">
                  <a:srgbClr val="FFFFFF">
                    <a:alpha val="22006"/>
                  </a:srgbClr>
                </a:gs>
                <a:gs pos="14286">
                  <a:srgbClr val="FFFFFF">
                    <a:alpha val="20422"/>
                  </a:srgbClr>
                </a:gs>
                <a:gs pos="28571">
                  <a:srgbClr val="FFFFFF">
                    <a:alpha val="16253"/>
                  </a:srgbClr>
                </a:gs>
                <a:gs pos="42857">
                  <a:srgbClr val="FFFFFF">
                    <a:alpha val="10983"/>
                  </a:srgbClr>
                </a:gs>
                <a:gs pos="57143">
                  <a:srgbClr val="FFFFFF">
                    <a:alpha val="6243"/>
                  </a:srgbClr>
                </a:gs>
                <a:gs pos="71429">
                  <a:srgbClr val="FFFFFF">
                    <a:alpha val="2972"/>
                  </a:srgbClr>
                </a:gs>
                <a:gs pos="85714">
                  <a:srgbClr val="FFFFFF">
                    <a:alpha val="1186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5400003">
              <a:off x="2505149" y="3221525"/>
              <a:ext cx="39655" cy="39652"/>
            </a:xfrm>
            <a:prstGeom prst="ellipse">
              <a:avLst/>
            </a:prstGeom>
            <a:gradFill>
              <a:gsLst>
                <a:gs pos="0">
                  <a:srgbClr val="FFFFFF">
                    <a:alpha val="22202"/>
                  </a:srgbClr>
                </a:gs>
                <a:gs pos="14286">
                  <a:srgbClr val="FFFFFF">
                    <a:alpha val="20607"/>
                  </a:srgbClr>
                </a:gs>
                <a:gs pos="28571">
                  <a:srgbClr val="FFFFFF">
                    <a:alpha val="16403"/>
                  </a:srgbClr>
                </a:gs>
                <a:gs pos="42857">
                  <a:srgbClr val="FFFFFF">
                    <a:alpha val="11088"/>
                  </a:srgbClr>
                </a:gs>
                <a:gs pos="57143">
                  <a:srgbClr val="FFFFFF">
                    <a:alpha val="6304"/>
                  </a:srgbClr>
                </a:gs>
                <a:gs pos="71429">
                  <a:srgbClr val="FFFFFF">
                    <a:alpha val="3002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6303187">
              <a:off x="2375916" y="3061581"/>
              <a:ext cx="369997" cy="206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303419">
              <a:off x="2375967" y="3061663"/>
              <a:ext cx="369844" cy="206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3839335">
              <a:off x="3149322" y="2788298"/>
              <a:ext cx="530425" cy="147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4535140">
              <a:off x="1873636" y="2448817"/>
              <a:ext cx="59385" cy="16618"/>
            </a:xfrm>
            <a:prstGeom prst="ellipse">
              <a:avLst/>
            </a:prstGeom>
            <a:gradFill>
              <a:gsLst>
                <a:gs pos="0">
                  <a:srgbClr val="321700">
                    <a:alpha val="21072"/>
                  </a:srgbClr>
                </a:gs>
                <a:gs pos="14286">
                  <a:srgbClr val="321700">
                    <a:alpha val="19547"/>
                  </a:srgbClr>
                </a:gs>
                <a:gs pos="28571">
                  <a:srgbClr val="321700">
                    <a:alpha val="15538"/>
                  </a:srgbClr>
                </a:gs>
                <a:gs pos="42857">
                  <a:srgbClr val="321700">
                    <a:alpha val="10485"/>
                  </a:srgbClr>
                </a:gs>
                <a:gs pos="57143">
                  <a:srgbClr val="321700">
                    <a:alpha val="5953"/>
                  </a:srgbClr>
                </a:gs>
                <a:gs pos="71429">
                  <a:srgbClr val="321700">
                    <a:alpha val="2832"/>
                  </a:srgbClr>
                </a:gs>
                <a:gs pos="85714">
                  <a:srgbClr val="321700">
                    <a:alpha val="1130"/>
                  </a:srgbClr>
                </a:gs>
                <a:gs pos="100000">
                  <a:srgbClr val="3217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5399894">
              <a:off x="2642035" y="2571595"/>
              <a:ext cx="52091" cy="52079"/>
            </a:xfrm>
            <a:prstGeom prst="ellipse">
              <a:avLst/>
            </a:prstGeom>
            <a:gradFill>
              <a:gsLst>
                <a:gs pos="0">
                  <a:srgbClr val="FFFFFF">
                    <a:alpha val="19167"/>
                  </a:srgbClr>
                </a:gs>
                <a:gs pos="14286">
                  <a:srgbClr val="FFFFFF">
                    <a:alpha val="17764"/>
                  </a:srgbClr>
                </a:gs>
                <a:gs pos="28571">
                  <a:srgbClr val="FFFFFF">
                    <a:alpha val="14089"/>
                  </a:srgbClr>
                </a:gs>
                <a:gs pos="42857">
                  <a:srgbClr val="FFFFFF">
                    <a:alpha val="9480"/>
                  </a:srgbClr>
                </a:gs>
                <a:gs pos="57143">
                  <a:srgbClr val="FFFFFF">
                    <a:alpha val="5370"/>
                  </a:srgbClr>
                </a:gs>
                <a:gs pos="71429">
                  <a:srgbClr val="FFFFFF">
                    <a:alpha val="2550"/>
                  </a:srgbClr>
                </a:gs>
                <a:gs pos="85714">
                  <a:srgbClr val="FFFFFF">
                    <a:alpha val="1016"/>
                  </a:srgbClr>
                </a:gs>
                <a:gs pos="100000">
                  <a:srgbClr val="FFFF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7455173">
              <a:off x="737114" y="3581635"/>
              <a:ext cx="248815" cy="72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-9598182">
              <a:off x="2051295" y="2425017"/>
              <a:ext cx="409859" cy="16185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9835222">
              <a:off x="1751808" y="3371118"/>
              <a:ext cx="55067" cy="15572"/>
            </a:xfrm>
            <a:prstGeom prst="ellipse">
              <a:avLst/>
            </a:prstGeom>
            <a:gradFill>
              <a:gsLst>
                <a:gs pos="0">
                  <a:srgbClr val="FFFFFF">
                    <a:alpha val="22233"/>
                  </a:srgbClr>
                </a:gs>
                <a:gs pos="14286">
                  <a:srgbClr val="FFFFFF">
                    <a:alpha val="20635"/>
                  </a:srgbClr>
                </a:gs>
                <a:gs pos="28571">
                  <a:srgbClr val="FFFFFF">
                    <a:alpha val="16427"/>
                  </a:srgbClr>
                </a:gs>
                <a:gs pos="42857">
                  <a:srgbClr val="FFFFFF">
                    <a:alpha val="11104"/>
                  </a:srgbClr>
                </a:gs>
                <a:gs pos="57143">
                  <a:srgbClr val="FFFFFF">
                    <a:alpha val="6314"/>
                  </a:srgbClr>
                </a:gs>
                <a:gs pos="71429">
                  <a:srgbClr val="FFFFFF">
                    <a:alpha val="3007"/>
                  </a:srgbClr>
                </a:gs>
                <a:gs pos="85714">
                  <a:srgbClr val="FFFFFF">
                    <a:alpha val="1200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3078597">
              <a:off x="3356871" y="2708810"/>
              <a:ext cx="52864" cy="14997"/>
            </a:xfrm>
            <a:prstGeom prst="ellipse">
              <a:avLst/>
            </a:prstGeom>
            <a:gradFill>
              <a:gsLst>
                <a:gs pos="0">
                  <a:srgbClr val="FFFFFF">
                    <a:alpha val="22587"/>
                  </a:srgbClr>
                </a:gs>
                <a:gs pos="14286">
                  <a:srgbClr val="FFFFFF">
                    <a:alpha val="20967"/>
                  </a:srgbClr>
                </a:gs>
                <a:gs pos="28571">
                  <a:srgbClr val="FFFFFF">
                    <a:alpha val="16698"/>
                  </a:srgbClr>
                </a:gs>
                <a:gs pos="42857">
                  <a:srgbClr val="FFFFFF">
                    <a:alpha val="11294"/>
                  </a:srgbClr>
                </a:gs>
                <a:gs pos="57143">
                  <a:srgbClr val="FFFFFF">
                    <a:alpha val="6425"/>
                  </a:srgbClr>
                </a:gs>
                <a:gs pos="71429">
                  <a:srgbClr val="FFFFFF">
                    <a:alpha val="3060"/>
                  </a:srgbClr>
                </a:gs>
                <a:gs pos="85714">
                  <a:srgbClr val="FFFFFF">
                    <a:alpha val="1222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5362267">
              <a:off x="3488690" y="3048084"/>
              <a:ext cx="57314" cy="52965"/>
            </a:xfrm>
            <a:prstGeom prst="ellipse">
              <a:avLst/>
            </a:prstGeom>
            <a:gradFill>
              <a:gsLst>
                <a:gs pos="0">
                  <a:srgbClr val="FFFFFF">
                    <a:alpha val="17835"/>
                  </a:srgbClr>
                </a:gs>
                <a:gs pos="14286">
                  <a:srgbClr val="FFFFFF">
                    <a:alpha val="16519"/>
                  </a:srgbClr>
                </a:gs>
                <a:gs pos="28571">
                  <a:srgbClr val="FFFFFF">
                    <a:alpha val="13080"/>
                  </a:srgbClr>
                </a:gs>
                <a:gs pos="42857">
                  <a:srgbClr val="FFFFFF">
                    <a:alpha val="8785"/>
                  </a:srgbClr>
                </a:gs>
                <a:gs pos="57143">
                  <a:srgbClr val="FFFFFF">
                    <a:alpha val="4967"/>
                  </a:srgbClr>
                </a:gs>
                <a:gs pos="71429">
                  <a:srgbClr val="FFFFFF">
                    <a:alpha val="2357"/>
                  </a:srgbClr>
                </a:gs>
                <a:gs pos="85714">
                  <a:srgbClr val="FFFFFF">
                    <a:alpha val="939"/>
                  </a:srgbClr>
                </a:gs>
                <a:gs pos="100000">
                  <a:srgbClr val="FFFFF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-9246595">
              <a:off x="944421" y="2618727"/>
              <a:ext cx="620361" cy="73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4990914">
              <a:off x="3253298" y="3092291"/>
              <a:ext cx="511284" cy="87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6088364">
              <a:off x="2453363" y="3101666"/>
              <a:ext cx="320527" cy="86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5244721">
              <a:off x="1691407" y="2735151"/>
              <a:ext cx="592913" cy="1595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4651238">
              <a:off x="3463122" y="2910458"/>
              <a:ext cx="46756" cy="13475"/>
            </a:xfrm>
            <a:prstGeom prst="ellipse">
              <a:avLst/>
            </a:prstGeom>
            <a:gradFill>
              <a:gsLst>
                <a:gs pos="0">
                  <a:srgbClr val="FFFFFF">
                    <a:alpha val="23619"/>
                  </a:srgbClr>
                </a:gs>
                <a:gs pos="14286">
                  <a:srgbClr val="FFFFFF">
                    <a:alpha val="21936"/>
                  </a:srgbClr>
                </a:gs>
                <a:gs pos="28571">
                  <a:srgbClr val="FFFFFF">
                    <a:alpha val="17493"/>
                  </a:srgbClr>
                </a:gs>
                <a:gs pos="42857">
                  <a:srgbClr val="FFFFFF">
                    <a:alpha val="11849"/>
                  </a:srgbClr>
                </a:gs>
                <a:gs pos="57143">
                  <a:srgbClr val="FFFFFF">
                    <a:alpha val="6750"/>
                  </a:srgbClr>
                </a:gs>
                <a:gs pos="71429">
                  <a:srgbClr val="FFFFFF">
                    <a:alpha val="3218"/>
                  </a:srgbClr>
                </a:gs>
                <a:gs pos="85714">
                  <a:srgbClr val="FFFFFF">
                    <a:alpha val="1285"/>
                  </a:srgbClr>
                </a:gs>
                <a:gs pos="100000">
                  <a:srgbClr val="FFFFFF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4994808">
              <a:off x="3407335" y="3060178"/>
              <a:ext cx="203473" cy="89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4574838">
              <a:off x="3307523" y="2956010"/>
              <a:ext cx="351556" cy="110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8742844">
              <a:off x="3116184" y="2659699"/>
              <a:ext cx="52795" cy="14998"/>
            </a:xfrm>
            <a:prstGeom prst="ellipse">
              <a:avLst/>
            </a:prstGeom>
            <a:gradFill>
              <a:gsLst>
                <a:gs pos="0">
                  <a:srgbClr val="FFFFFF">
                    <a:alpha val="22578"/>
                  </a:srgbClr>
                </a:gs>
                <a:gs pos="14286">
                  <a:srgbClr val="FFFFFF">
                    <a:alpha val="20959"/>
                  </a:srgbClr>
                </a:gs>
                <a:gs pos="28571">
                  <a:srgbClr val="FFFFFF">
                    <a:alpha val="16691"/>
                  </a:srgbClr>
                </a:gs>
                <a:gs pos="42857">
                  <a:srgbClr val="FFFFFF">
                    <a:alpha val="11289"/>
                  </a:srgbClr>
                </a:gs>
                <a:gs pos="57143">
                  <a:srgbClr val="FFFFFF">
                    <a:alpha val="6422"/>
                  </a:srgbClr>
                </a:gs>
                <a:gs pos="71429">
                  <a:srgbClr val="FFFFFF">
                    <a:alpha val="3059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757128">
              <a:off x="2179347" y="3172726"/>
              <a:ext cx="58935" cy="16415"/>
            </a:xfrm>
            <a:prstGeom prst="ellipse">
              <a:avLst/>
            </a:prstGeom>
            <a:gradFill>
              <a:gsLst>
                <a:gs pos="0">
                  <a:srgbClr val="CCC0E2">
                    <a:alpha val="21504"/>
                  </a:srgbClr>
                </a:gs>
                <a:gs pos="14286">
                  <a:srgbClr val="CCC0E2">
                    <a:alpha val="19952"/>
                  </a:srgbClr>
                </a:gs>
                <a:gs pos="28571">
                  <a:srgbClr val="CCC0E2">
                    <a:alpha val="15869"/>
                  </a:srgbClr>
                </a:gs>
                <a:gs pos="42857">
                  <a:srgbClr val="CCC0E2">
                    <a:alpha val="10715"/>
                  </a:srgbClr>
                </a:gs>
                <a:gs pos="57143">
                  <a:srgbClr val="CCC0E2">
                    <a:alpha val="6087"/>
                  </a:srgbClr>
                </a:gs>
                <a:gs pos="71429">
                  <a:srgbClr val="CCC0E2">
                    <a:alpha val="2897"/>
                  </a:srgbClr>
                </a:gs>
                <a:gs pos="85714">
                  <a:srgbClr val="CCC0E2">
                    <a:alpha val="1156"/>
                  </a:srgbClr>
                </a:gs>
                <a:gs pos="100000">
                  <a:srgbClr val="CCC0E2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6449109">
              <a:off x="2405693" y="3091333"/>
              <a:ext cx="292654" cy="215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10799730">
              <a:off x="2739193" y="2443801"/>
              <a:ext cx="60475" cy="60409"/>
            </a:xfrm>
            <a:prstGeom prst="ellipse">
              <a:avLst/>
            </a:prstGeom>
            <a:gradFill>
              <a:gsLst>
                <a:gs pos="0">
                  <a:srgbClr val="FFFFFF">
                    <a:alpha val="17010"/>
                  </a:srgbClr>
                </a:gs>
                <a:gs pos="14286">
                  <a:srgbClr val="FFFFFF">
                    <a:alpha val="15749"/>
                  </a:srgbClr>
                </a:gs>
                <a:gs pos="28571">
                  <a:srgbClr val="FFFFFF">
                    <a:alpha val="12459"/>
                  </a:srgbClr>
                </a:gs>
                <a:gs pos="42857">
                  <a:srgbClr val="FFFFFF">
                    <a:alpha val="8358"/>
                  </a:srgbClr>
                </a:gs>
                <a:gs pos="57143">
                  <a:srgbClr val="FFFFFF">
                    <a:alpha val="4721"/>
                  </a:srgbClr>
                </a:gs>
                <a:gs pos="71429">
                  <a:srgbClr val="FFFFFF">
                    <a:alpha val="2238"/>
                  </a:srgbClr>
                </a:gs>
                <a:gs pos="85714">
                  <a:srgbClr val="FFFFFF">
                    <a:alpha val="891"/>
                  </a:srgbClr>
                </a:gs>
                <a:gs pos="100000">
                  <a:srgbClr val="FFFF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7455261">
              <a:off x="737181" y="3581623"/>
              <a:ext cx="248695" cy="72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10799992">
              <a:off x="2503692" y="3070250"/>
              <a:ext cx="45533" cy="45532"/>
            </a:xfrm>
            <a:prstGeom prst="ellipse">
              <a:avLst/>
            </a:prstGeom>
            <a:gradFill>
              <a:gsLst>
                <a:gs pos="0">
                  <a:srgbClr val="FFFFFF">
                    <a:alpha val="20783"/>
                  </a:srgbClr>
                </a:gs>
                <a:gs pos="14286">
                  <a:srgbClr val="FFFFFF">
                    <a:alpha val="19276"/>
                  </a:srgbClr>
                </a:gs>
                <a:gs pos="28571">
                  <a:srgbClr val="FFFFFF">
                    <a:alpha val="15318"/>
                  </a:srgbClr>
                </a:gs>
                <a:gs pos="42857">
                  <a:srgbClr val="FFFFFF">
                    <a:alpha val="10332"/>
                  </a:srgbClr>
                </a:gs>
                <a:gs pos="57143">
                  <a:srgbClr val="FFFFFF">
                    <a:alpha val="5864"/>
                  </a:srgbClr>
                </a:gs>
                <a:gs pos="71429">
                  <a:srgbClr val="FFFFFF">
                    <a:alpha val="2789"/>
                  </a:srgbClr>
                </a:gs>
                <a:gs pos="85714">
                  <a:srgbClr val="FFFFFF">
                    <a:alpha val="1112"/>
                  </a:srgbClr>
                </a:gs>
                <a:gs pos="100000">
                  <a:srgbClr val="FFFF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-10799983">
              <a:off x="2567154" y="3201826"/>
              <a:ext cx="41881" cy="41876"/>
            </a:xfrm>
            <a:prstGeom prst="ellipse">
              <a:avLst/>
            </a:prstGeom>
            <a:gradFill>
              <a:gsLst>
                <a:gs pos="0">
                  <a:srgbClr val="FFFFFF">
                    <a:alpha val="21670"/>
                  </a:srgbClr>
                </a:gs>
                <a:gs pos="14286">
                  <a:srgbClr val="FFFFFF">
                    <a:alpha val="20107"/>
                  </a:srgbClr>
                </a:gs>
                <a:gs pos="28571">
                  <a:srgbClr val="FFFFFF">
                    <a:alpha val="15995"/>
                  </a:srgbClr>
                </a:gs>
                <a:gs pos="42857">
                  <a:srgbClr val="FFFFFF">
                    <a:alpha val="10803"/>
                  </a:srgbClr>
                </a:gs>
                <a:gs pos="57143">
                  <a:srgbClr val="FFFFFF">
                    <a:alpha val="6138"/>
                  </a:srgbClr>
                </a:gs>
                <a:gs pos="71429">
                  <a:srgbClr val="FFFFFF">
                    <a:alpha val="2922"/>
                  </a:srgbClr>
                </a:gs>
                <a:gs pos="85714">
                  <a:srgbClr val="FFFFFF">
                    <a:alpha val="1166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5615576">
              <a:off x="791191" y="1343672"/>
              <a:ext cx="60118" cy="15155"/>
            </a:xfrm>
            <a:prstGeom prst="ellipse">
              <a:avLst/>
            </a:prstGeom>
            <a:gradFill>
              <a:gsLst>
                <a:gs pos="0">
                  <a:srgbClr val="6D604B">
                    <a:alpha val="17565"/>
                  </a:srgbClr>
                </a:gs>
                <a:gs pos="14286">
                  <a:srgbClr val="6D604B">
                    <a:alpha val="16267"/>
                  </a:srgbClr>
                </a:gs>
                <a:gs pos="28571">
                  <a:srgbClr val="6D604B">
                    <a:alpha val="12877"/>
                  </a:srgbClr>
                </a:gs>
                <a:gs pos="42857">
                  <a:srgbClr val="6D604B">
                    <a:alpha val="8645"/>
                  </a:srgbClr>
                </a:gs>
                <a:gs pos="57143">
                  <a:srgbClr val="6D604B">
                    <a:alpha val="4887"/>
                  </a:srgbClr>
                </a:gs>
                <a:gs pos="71429">
                  <a:srgbClr val="6D604B">
                    <a:alpha val="2318"/>
                  </a:srgbClr>
                </a:gs>
                <a:gs pos="85714">
                  <a:srgbClr val="6D604B">
                    <a:alpha val="923"/>
                  </a:srgbClr>
                </a:gs>
                <a:gs pos="100000">
                  <a:srgbClr val="6D604B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9623153">
              <a:off x="2452807" y="2512948"/>
              <a:ext cx="652041" cy="137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5096507">
              <a:off x="1620814" y="3328546"/>
              <a:ext cx="610809" cy="1251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5592353">
              <a:off x="2833753" y="227755"/>
              <a:ext cx="237963" cy="726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10750626">
              <a:off x="2697163" y="2427931"/>
              <a:ext cx="222137" cy="125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4481892">
              <a:off x="3369403" y="2976365"/>
              <a:ext cx="237364" cy="108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9722059">
              <a:off x="2577950" y="2507483"/>
              <a:ext cx="415826" cy="152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5493595">
              <a:off x="1485136" y="2762657"/>
              <a:ext cx="629457" cy="1845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5428635">
              <a:off x="2872028" y="257403"/>
              <a:ext cx="48230" cy="13682"/>
            </a:xfrm>
            <a:prstGeom prst="ellipse">
              <a:avLst/>
            </a:prstGeom>
            <a:gradFill>
              <a:gsLst>
                <a:gs pos="0">
                  <a:srgbClr val="FFFFFF">
                    <a:alpha val="23392"/>
                  </a:srgbClr>
                </a:gs>
                <a:gs pos="14286">
                  <a:srgbClr val="FFFFFF">
                    <a:alpha val="21722"/>
                  </a:srgbClr>
                </a:gs>
                <a:gs pos="28571">
                  <a:srgbClr val="FFFFFF">
                    <a:alpha val="17317"/>
                  </a:srgbClr>
                </a:gs>
                <a:gs pos="42857">
                  <a:srgbClr val="FFFFFF">
                    <a:alpha val="11726"/>
                  </a:srgbClr>
                </a:gs>
                <a:gs pos="57143">
                  <a:srgbClr val="FFFFFF">
                    <a:alpha val="6678"/>
                  </a:srgbClr>
                </a:gs>
                <a:gs pos="71429">
                  <a:srgbClr val="FFFFFF">
                    <a:alpha val="3183"/>
                  </a:srgbClr>
                </a:gs>
                <a:gs pos="85714">
                  <a:srgbClr val="FFFFFF">
                    <a:alpha val="1271"/>
                  </a:srgbClr>
                </a:gs>
                <a:gs pos="100000">
                  <a:srgbClr val="FFFFFF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-8868277">
              <a:off x="2480442" y="2993128"/>
              <a:ext cx="199014" cy="181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8299258">
              <a:off x="1154559" y="2876607"/>
              <a:ext cx="421654" cy="56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400000">
              <a:off x="2579850" y="3182265"/>
              <a:ext cx="41322" cy="41322"/>
            </a:xfrm>
            <a:prstGeom prst="ellipse">
              <a:avLst/>
            </a:prstGeom>
            <a:gradFill>
              <a:gsLst>
                <a:gs pos="0">
                  <a:srgbClr val="FFFFFF">
                    <a:alpha val="21819"/>
                  </a:srgbClr>
                </a:gs>
                <a:gs pos="14286">
                  <a:srgbClr val="FFFFFF">
                    <a:alpha val="20247"/>
                  </a:srgbClr>
                </a:gs>
                <a:gs pos="28571">
                  <a:srgbClr val="FFFFFF">
                    <a:alpha val="16110"/>
                  </a:srgbClr>
                </a:gs>
                <a:gs pos="42857">
                  <a:srgbClr val="FFFFFF">
                    <a:alpha val="10883"/>
                  </a:srgbClr>
                </a:gs>
                <a:gs pos="57143">
                  <a:srgbClr val="FFFFFF">
                    <a:alpha val="6185"/>
                  </a:srgbClr>
                </a:gs>
                <a:gs pos="71429">
                  <a:srgbClr val="FFFFFF">
                    <a:alpha val="2944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8143620">
              <a:off x="2015235" y="860307"/>
              <a:ext cx="65218" cy="18104"/>
            </a:xfrm>
            <a:prstGeom prst="ellipse">
              <a:avLst/>
            </a:prstGeom>
            <a:gradFill>
              <a:gsLst>
                <a:gs pos="0">
                  <a:srgbClr val="CDC2D5">
                    <a:alpha val="20342"/>
                  </a:srgbClr>
                </a:gs>
                <a:gs pos="14286">
                  <a:srgbClr val="CDC2D5">
                    <a:alpha val="18863"/>
                  </a:srgbClr>
                </a:gs>
                <a:gs pos="28571">
                  <a:srgbClr val="CDC2D5">
                    <a:alpha val="14981"/>
                  </a:srgbClr>
                </a:gs>
                <a:gs pos="42857">
                  <a:srgbClr val="CDC2D5">
                    <a:alpha val="10098"/>
                  </a:srgbClr>
                </a:gs>
                <a:gs pos="57143">
                  <a:srgbClr val="CDC2D5">
                    <a:alpha val="5728"/>
                  </a:srgbClr>
                </a:gs>
                <a:gs pos="71429">
                  <a:srgbClr val="CDC2D5">
                    <a:alpha val="2723"/>
                  </a:srgbClr>
                </a:gs>
                <a:gs pos="85714">
                  <a:srgbClr val="CDC2D5">
                    <a:alpha val="1086"/>
                  </a:srgbClr>
                </a:gs>
                <a:gs pos="100000">
                  <a:srgbClr val="CDC2D5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5396825">
              <a:off x="1929663" y="3476677"/>
              <a:ext cx="64302" cy="17637"/>
            </a:xfrm>
            <a:prstGeom prst="ellipse">
              <a:avLst/>
            </a:prstGeom>
            <a:gradFill>
              <a:gsLst>
                <a:gs pos="0">
                  <a:srgbClr val="ECDDB0">
                    <a:alpha val="20593"/>
                  </a:srgbClr>
                </a:gs>
                <a:gs pos="14286">
                  <a:srgbClr val="ECDDB0">
                    <a:alpha val="19098"/>
                  </a:srgbClr>
                </a:gs>
                <a:gs pos="28571">
                  <a:srgbClr val="ECDDB0">
                    <a:alpha val="15173"/>
                  </a:srgbClr>
                </a:gs>
                <a:gs pos="42857">
                  <a:srgbClr val="ECDDB0">
                    <a:alpha val="10231"/>
                  </a:srgbClr>
                </a:gs>
                <a:gs pos="57143">
                  <a:srgbClr val="ECDDB0">
                    <a:alpha val="5805"/>
                  </a:srgbClr>
                </a:gs>
                <a:gs pos="71429">
                  <a:srgbClr val="ECDDB0">
                    <a:alpha val="2761"/>
                  </a:srgbClr>
                </a:gs>
                <a:gs pos="85714">
                  <a:srgbClr val="ECDDB0">
                    <a:alpha val="1101"/>
                  </a:srgbClr>
                </a:gs>
                <a:gs pos="100000">
                  <a:srgbClr val="ECDDB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435086">
              <a:off x="1759131" y="3173250"/>
              <a:ext cx="56543" cy="15841"/>
            </a:xfrm>
            <a:prstGeom prst="ellipse">
              <a:avLst/>
            </a:prstGeom>
            <a:gradFill>
              <a:gsLst>
                <a:gs pos="0">
                  <a:srgbClr val="FFFFFF">
                    <a:alpha val="21957"/>
                  </a:srgbClr>
                </a:gs>
                <a:gs pos="14286">
                  <a:srgbClr val="FFFFFF">
                    <a:alpha val="20376"/>
                  </a:srgbClr>
                </a:gs>
                <a:gs pos="28571">
                  <a:srgbClr val="FFFFFF">
                    <a:alpha val="16215"/>
                  </a:srgbClr>
                </a:gs>
                <a:gs pos="42857">
                  <a:srgbClr val="FFFFFF">
                    <a:alpha val="10957"/>
                  </a:srgbClr>
                </a:gs>
                <a:gs pos="57143">
                  <a:srgbClr val="FFFFFF">
                    <a:alpha val="6228"/>
                  </a:srgbClr>
                </a:gs>
                <a:gs pos="71429">
                  <a:srgbClr val="FFFFFF">
                    <a:alpha val="2965"/>
                  </a:srgbClr>
                </a:gs>
                <a:gs pos="85714">
                  <a:srgbClr val="FFFFFF">
                    <a:alpha val="1183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6190411">
              <a:off x="2489702" y="3094442"/>
              <a:ext cx="48730" cy="13975"/>
            </a:xfrm>
            <a:prstGeom prst="ellipse">
              <a:avLst/>
            </a:prstGeom>
            <a:gradFill>
              <a:gsLst>
                <a:gs pos="0">
                  <a:srgbClr val="FFFFFF">
                    <a:alpha val="23257"/>
                  </a:srgbClr>
                </a:gs>
                <a:gs pos="14286">
                  <a:srgbClr val="FFFFFF">
                    <a:alpha val="21597"/>
                  </a:srgbClr>
                </a:gs>
                <a:gs pos="28571">
                  <a:srgbClr val="FFFFFF">
                    <a:alpha val="17214"/>
                  </a:srgbClr>
                </a:gs>
                <a:gs pos="42857">
                  <a:srgbClr val="FFFFFF">
                    <a:alpha val="11654"/>
                  </a:srgbClr>
                </a:gs>
                <a:gs pos="57143">
                  <a:srgbClr val="FFFFFF">
                    <a:alpha val="6636"/>
                  </a:srgbClr>
                </a:gs>
                <a:gs pos="71429">
                  <a:srgbClr val="FFFFFF">
                    <a:alpha val="3163"/>
                  </a:srgbClr>
                </a:gs>
                <a:gs pos="85714">
                  <a:srgbClr val="FFFFFF">
                    <a:alpha val="1263"/>
                  </a:srgbClr>
                </a:gs>
                <a:gs pos="100000">
                  <a:srgbClr val="FFFFFF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10681257">
              <a:off x="938880" y="2757110"/>
              <a:ext cx="545664" cy="108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5591893">
              <a:off x="1178383" y="1602105"/>
              <a:ext cx="62313" cy="17206"/>
            </a:xfrm>
            <a:prstGeom prst="ellipse">
              <a:avLst/>
            </a:prstGeom>
            <a:gradFill>
              <a:gsLst>
                <a:gs pos="0">
                  <a:srgbClr val="DEDFE4">
                    <a:alpha val="20933"/>
                  </a:srgbClr>
                </a:gs>
                <a:gs pos="14286">
                  <a:srgbClr val="DEDFE4">
                    <a:alpha val="19417"/>
                  </a:srgbClr>
                </a:gs>
                <a:gs pos="28571">
                  <a:srgbClr val="DEDFE4">
                    <a:alpha val="15433"/>
                  </a:srgbClr>
                </a:gs>
                <a:gs pos="42857">
                  <a:srgbClr val="DEDFE4">
                    <a:alpha val="10412"/>
                  </a:srgbClr>
                </a:gs>
                <a:gs pos="57143">
                  <a:srgbClr val="DEDFE4">
                    <a:alpha val="5910"/>
                  </a:srgbClr>
                </a:gs>
                <a:gs pos="71429">
                  <a:srgbClr val="DEDFE4">
                    <a:alpha val="2811"/>
                  </a:srgbClr>
                </a:gs>
                <a:gs pos="85714">
                  <a:srgbClr val="DEDFE4">
                    <a:alpha val="1121"/>
                  </a:srgbClr>
                </a:gs>
                <a:gs pos="100000">
                  <a:srgbClr val="DEDFE4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6303249">
              <a:off x="2375917" y="3061595"/>
              <a:ext cx="369987" cy="2062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-10371275">
              <a:off x="2522557" y="2440322"/>
              <a:ext cx="728266" cy="1414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5680021">
              <a:off x="1714982" y="3275362"/>
              <a:ext cx="61483" cy="17168"/>
            </a:xfrm>
            <a:prstGeom prst="ellipse">
              <a:avLst/>
            </a:prstGeom>
            <a:gradFill>
              <a:gsLst>
                <a:gs pos="0">
                  <a:srgbClr val="FFFFFF">
                    <a:alpha val="21100"/>
                  </a:srgbClr>
                </a:gs>
                <a:gs pos="14286">
                  <a:srgbClr val="FFFFFF">
                    <a:alpha val="19573"/>
                  </a:srgbClr>
                </a:gs>
                <a:gs pos="28571">
                  <a:srgbClr val="FFFFFF">
                    <a:alpha val="15560"/>
                  </a:srgbClr>
                </a:gs>
                <a:gs pos="42857">
                  <a:srgbClr val="FFFFFF">
                    <a:alpha val="10500"/>
                  </a:srgbClr>
                </a:gs>
                <a:gs pos="57143">
                  <a:srgbClr val="FFFFFF">
                    <a:alpha val="5962"/>
                  </a:srgbClr>
                </a:gs>
                <a:gs pos="71429">
                  <a:srgbClr val="FFFFFF">
                    <a:alpha val="2836"/>
                  </a:srgbClr>
                </a:gs>
                <a:gs pos="85714">
                  <a:srgbClr val="FFFFFF">
                    <a:alpha val="1131"/>
                  </a:srgbClr>
                </a:gs>
                <a:gs pos="100000">
                  <a:srgbClr val="FFFFFF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-9112669">
              <a:off x="3164655" y="2543155"/>
              <a:ext cx="54082" cy="15324"/>
            </a:xfrm>
            <a:prstGeom prst="ellipse">
              <a:avLst/>
            </a:prstGeom>
            <a:gradFill>
              <a:gsLst>
                <a:gs pos="0">
                  <a:srgbClr val="FFFFFF">
                    <a:alpha val="22387"/>
                  </a:srgbClr>
                </a:gs>
                <a:gs pos="14286">
                  <a:srgbClr val="FFFFFF">
                    <a:alpha val="20779"/>
                  </a:srgbClr>
                </a:gs>
                <a:gs pos="28571">
                  <a:srgbClr val="FFFFFF">
                    <a:alpha val="16545"/>
                  </a:srgbClr>
                </a:gs>
                <a:gs pos="42857">
                  <a:srgbClr val="FFFFFF">
                    <a:alpha val="11186"/>
                  </a:srgbClr>
                </a:gs>
                <a:gs pos="57143">
                  <a:srgbClr val="FFFFFF">
                    <a:alpha val="6362"/>
                  </a:srgbClr>
                </a:gs>
                <a:gs pos="71429">
                  <a:srgbClr val="FFFFFF">
                    <a:alpha val="3030"/>
                  </a:srgbClr>
                </a:gs>
                <a:gs pos="85714">
                  <a:srgbClr val="FFFFFF">
                    <a:alpha val="1209"/>
                  </a:srgbClr>
                </a:gs>
                <a:gs pos="100000">
                  <a:srgbClr val="FFFFFF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5674229">
              <a:off x="1579339" y="3225692"/>
              <a:ext cx="380620" cy="163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6678046">
              <a:off x="2434444" y="3043610"/>
              <a:ext cx="198182" cy="93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4535735">
              <a:off x="3206664" y="2942389"/>
              <a:ext cx="542094" cy="109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151317">
              <a:off x="1630295" y="2840450"/>
              <a:ext cx="510253" cy="186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9803790">
              <a:off x="2597743" y="2527748"/>
              <a:ext cx="213465" cy="143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-9450207">
              <a:off x="1315106" y="1749872"/>
              <a:ext cx="272098" cy="121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9944773">
              <a:off x="2531438" y="2532935"/>
              <a:ext cx="382119" cy="138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080628">
              <a:off x="1067925" y="3444845"/>
              <a:ext cx="268632" cy="90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3075406">
              <a:off x="3157302" y="2415219"/>
              <a:ext cx="683588" cy="597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6704987">
              <a:off x="1615530" y="1032059"/>
              <a:ext cx="553140" cy="88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9270820">
              <a:off x="882139" y="2607248"/>
              <a:ext cx="717641" cy="74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5920005">
              <a:off x="2594854" y="3133683"/>
              <a:ext cx="49321" cy="14079"/>
            </a:xfrm>
            <a:prstGeom prst="ellipse">
              <a:avLst/>
            </a:prstGeom>
            <a:gradFill>
              <a:gsLst>
                <a:gs pos="0">
                  <a:srgbClr val="FFFFFF">
                    <a:alpha val="23154"/>
                  </a:srgbClr>
                </a:gs>
                <a:gs pos="14286">
                  <a:srgbClr val="FFFFFF">
                    <a:alpha val="21500"/>
                  </a:srgbClr>
                </a:gs>
                <a:gs pos="28571">
                  <a:srgbClr val="FFFFFF">
                    <a:alpha val="17135"/>
                  </a:srgbClr>
                </a:gs>
                <a:gs pos="42857">
                  <a:srgbClr val="FFFFFF">
                    <a:alpha val="11599"/>
                  </a:srgbClr>
                </a:gs>
                <a:gs pos="57143">
                  <a:srgbClr val="FFFFFF">
                    <a:alpha val="6603"/>
                  </a:srgbClr>
                </a:gs>
                <a:gs pos="71429">
                  <a:srgbClr val="FFFFFF">
                    <a:alpha val="3147"/>
                  </a:srgbClr>
                </a:gs>
                <a:gs pos="85714">
                  <a:srgbClr val="FFFFFF">
                    <a:alpha val="1256"/>
                  </a:srgbClr>
                </a:gs>
                <a:gs pos="100000">
                  <a:srgbClr val="FFFFFF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2754030">
              <a:off x="3324711" y="2677218"/>
              <a:ext cx="55091" cy="15551"/>
            </a:xfrm>
            <a:prstGeom prst="ellipse">
              <a:avLst/>
            </a:prstGeom>
            <a:gradFill>
              <a:gsLst>
                <a:gs pos="0">
                  <a:srgbClr val="FFFFFF">
                    <a:alpha val="22220"/>
                  </a:srgbClr>
                </a:gs>
                <a:gs pos="14286">
                  <a:srgbClr val="FFFFFF">
                    <a:alpha val="20623"/>
                  </a:srgbClr>
                </a:gs>
                <a:gs pos="28571">
                  <a:srgbClr val="FFFFFF">
                    <a:alpha val="16417"/>
                  </a:srgbClr>
                </a:gs>
                <a:gs pos="42857">
                  <a:srgbClr val="FFFFFF">
                    <a:alpha val="11097"/>
                  </a:srgbClr>
                </a:gs>
                <a:gs pos="57143">
                  <a:srgbClr val="FFFFFF">
                    <a:alpha val="6310"/>
                  </a:srgbClr>
                </a:gs>
                <a:gs pos="71429">
                  <a:srgbClr val="FFFFFF">
                    <a:alpha val="3005"/>
                  </a:srgbClr>
                </a:gs>
                <a:gs pos="85714">
                  <a:srgbClr val="FFFFFF">
                    <a:alpha val="1199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6140452">
              <a:off x="1883605" y="660720"/>
              <a:ext cx="533244" cy="75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10667474">
              <a:off x="2743178" y="2609374"/>
              <a:ext cx="59236" cy="16584"/>
            </a:xfrm>
            <a:prstGeom prst="ellipse">
              <a:avLst/>
            </a:prstGeom>
            <a:gradFill>
              <a:gsLst>
                <a:gs pos="0">
                  <a:srgbClr val="FFFFFF">
                    <a:alpha val="21467"/>
                  </a:srgbClr>
                </a:gs>
                <a:gs pos="14286">
                  <a:srgbClr val="FFFFFF">
                    <a:alpha val="19917"/>
                  </a:srgbClr>
                </a:gs>
                <a:gs pos="28571">
                  <a:srgbClr val="FFFFFF">
                    <a:alpha val="15840"/>
                  </a:srgbClr>
                </a:gs>
                <a:gs pos="42857">
                  <a:srgbClr val="FFFFFF">
                    <a:alpha val="10695"/>
                  </a:srgbClr>
                </a:gs>
                <a:gs pos="57143">
                  <a:srgbClr val="FFFFFF">
                    <a:alpha val="6075"/>
                  </a:srgbClr>
                </a:gs>
                <a:gs pos="71429">
                  <a:srgbClr val="FFFFFF">
                    <a:alpha val="2891"/>
                  </a:srgbClr>
                </a:gs>
                <a:gs pos="85714">
                  <a:srgbClr val="FFFFFF">
                    <a:alpha val="1153"/>
                  </a:srgbClr>
                </a:gs>
                <a:gs pos="100000">
                  <a:srgbClr val="FFFF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5958066">
              <a:off x="2090951" y="735721"/>
              <a:ext cx="67151" cy="18563"/>
            </a:xfrm>
            <a:prstGeom prst="ellipse">
              <a:avLst/>
            </a:prstGeom>
            <a:gradFill>
              <a:gsLst>
                <a:gs pos="0">
                  <a:srgbClr val="DBD0BF">
                    <a:alpha val="20085"/>
                  </a:srgbClr>
                </a:gs>
                <a:gs pos="14286">
                  <a:srgbClr val="DBD0BF">
                    <a:alpha val="18622"/>
                  </a:srgbClr>
                </a:gs>
                <a:gs pos="28571">
                  <a:srgbClr val="DBD0BF">
                    <a:alpha val="14786"/>
                  </a:srgbClr>
                </a:gs>
                <a:gs pos="42857">
                  <a:srgbClr val="DBD0BF">
                    <a:alpha val="9963"/>
                  </a:srgbClr>
                </a:gs>
                <a:gs pos="57143">
                  <a:srgbClr val="DBD0BF">
                    <a:alpha val="5649"/>
                  </a:srgbClr>
                </a:gs>
                <a:gs pos="71429">
                  <a:srgbClr val="DBD0BF">
                    <a:alpha val="2685"/>
                  </a:srgbClr>
                </a:gs>
                <a:gs pos="85714">
                  <a:srgbClr val="DBD0BF">
                    <a:alpha val="1071"/>
                  </a:srgbClr>
                </a:gs>
                <a:gs pos="100000">
                  <a:srgbClr val="DBD0B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399851">
              <a:off x="2723398" y="2563310"/>
              <a:ext cx="61618" cy="61578"/>
            </a:xfrm>
            <a:prstGeom prst="ellipse">
              <a:avLst/>
            </a:prstGeom>
            <a:gradFill>
              <a:gsLst>
                <a:gs pos="0">
                  <a:srgbClr val="FFFFFF">
                    <a:alpha val="16689"/>
                  </a:srgbClr>
                </a:gs>
                <a:gs pos="14286">
                  <a:srgbClr val="FFFFFF">
                    <a:alpha val="15449"/>
                  </a:srgbClr>
                </a:gs>
                <a:gs pos="28571">
                  <a:srgbClr val="FFFFFF">
                    <a:alpha val="12217"/>
                  </a:srgbClr>
                </a:gs>
                <a:gs pos="42857">
                  <a:srgbClr val="FFFFFF">
                    <a:alpha val="8192"/>
                  </a:srgbClr>
                </a:gs>
                <a:gs pos="57143">
                  <a:srgbClr val="FFFFFF">
                    <a:alpha val="4625"/>
                  </a:srgbClr>
                </a:gs>
                <a:gs pos="71429">
                  <a:srgbClr val="FFFFFF">
                    <a:alpha val="2192"/>
                  </a:srgbClr>
                </a:gs>
                <a:gs pos="85714">
                  <a:srgbClr val="FFFFFF">
                    <a:alpha val="873"/>
                  </a:srgbClr>
                </a:gs>
                <a:gs pos="100000">
                  <a:srgbClr val="FFFF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5936683">
              <a:off x="1712091" y="2357651"/>
              <a:ext cx="642054" cy="321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10738361">
              <a:off x="923081" y="2594266"/>
              <a:ext cx="471466" cy="34840"/>
            </a:xfrm>
            <a:prstGeom prst="ellipse">
              <a:avLst/>
            </a:prstGeom>
            <a:gradFill>
              <a:gsLst>
                <a:gs pos="0">
                  <a:srgbClr val="FFFFD4">
                    <a:alpha val="32968"/>
                  </a:srgbClr>
                </a:gs>
                <a:gs pos="14286">
                  <a:srgbClr val="FFFFD4">
                    <a:alpha val="30764"/>
                  </a:srgbClr>
                </a:gs>
                <a:gs pos="28571">
                  <a:srgbClr val="FFFFD4">
                    <a:alpha val="24833"/>
                  </a:srgbClr>
                </a:gs>
                <a:gs pos="42857">
                  <a:srgbClr val="FFFFD4">
                    <a:alpha val="17075"/>
                  </a:srgbClr>
                </a:gs>
                <a:gs pos="57143">
                  <a:srgbClr val="FFFFD4">
                    <a:alpha val="9855"/>
                  </a:srgbClr>
                </a:gs>
                <a:gs pos="71429">
                  <a:srgbClr val="FFFFD4">
                    <a:alpha val="4740"/>
                  </a:srgbClr>
                </a:gs>
                <a:gs pos="85714">
                  <a:srgbClr val="FFFFD4">
                    <a:alpha val="1902"/>
                  </a:srgbClr>
                </a:gs>
                <a:gs pos="100000">
                  <a:srgbClr val="FF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9519331">
              <a:off x="1025004" y="2778228"/>
              <a:ext cx="64065" cy="17850"/>
            </a:xfrm>
            <a:prstGeom prst="ellipse">
              <a:avLst/>
            </a:prstGeom>
            <a:gradFill>
              <a:gsLst>
                <a:gs pos="0">
                  <a:srgbClr val="DECDC3">
                    <a:alpha val="20656"/>
                  </a:srgbClr>
                </a:gs>
                <a:gs pos="14286">
                  <a:srgbClr val="DECDC3">
                    <a:alpha val="19157"/>
                  </a:srgbClr>
                </a:gs>
                <a:gs pos="28571">
                  <a:srgbClr val="DECDC3">
                    <a:alpha val="15221"/>
                  </a:srgbClr>
                </a:gs>
                <a:gs pos="42857">
                  <a:srgbClr val="DECDC3">
                    <a:alpha val="10265"/>
                  </a:srgbClr>
                </a:gs>
                <a:gs pos="57143">
                  <a:srgbClr val="DECDC3">
                    <a:alpha val="5825"/>
                  </a:srgbClr>
                </a:gs>
                <a:gs pos="71429">
                  <a:srgbClr val="DECDC3">
                    <a:alpha val="2770"/>
                  </a:srgbClr>
                </a:gs>
                <a:gs pos="85714">
                  <a:srgbClr val="DECDC3">
                    <a:alpha val="1105"/>
                  </a:srgbClr>
                </a:gs>
                <a:gs pos="100000">
                  <a:srgbClr val="DECDC3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5412376">
              <a:off x="1864444" y="3366118"/>
              <a:ext cx="62581" cy="17173"/>
            </a:xfrm>
            <a:prstGeom prst="ellipse">
              <a:avLst/>
            </a:prstGeom>
            <a:gradFill>
              <a:gsLst>
                <a:gs pos="0">
                  <a:srgbClr val="FDFDD3">
                    <a:alpha val="20931"/>
                  </a:srgbClr>
                </a:gs>
                <a:gs pos="14286">
                  <a:srgbClr val="FDFDD3">
                    <a:alpha val="19414"/>
                  </a:srgbClr>
                </a:gs>
                <a:gs pos="28571">
                  <a:srgbClr val="FDFDD3">
                    <a:alpha val="15430"/>
                  </a:srgbClr>
                </a:gs>
                <a:gs pos="42857">
                  <a:srgbClr val="FDFDD3">
                    <a:alpha val="10410"/>
                  </a:srgbClr>
                </a:gs>
                <a:gs pos="57143">
                  <a:srgbClr val="FDFDD3">
                    <a:alpha val="5909"/>
                  </a:srgbClr>
                </a:gs>
                <a:gs pos="71429">
                  <a:srgbClr val="FDFDD3">
                    <a:alpha val="2811"/>
                  </a:srgbClr>
                </a:gs>
                <a:gs pos="85714">
                  <a:srgbClr val="FDFDD3">
                    <a:alpha val="1121"/>
                  </a:srgbClr>
                </a:gs>
                <a:gs pos="100000">
                  <a:srgbClr val="FDFDD3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9653945">
              <a:off x="1513665" y="89943"/>
              <a:ext cx="595630" cy="75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10799974">
              <a:off x="3482647" y="3070720"/>
              <a:ext cx="61621" cy="61617"/>
            </a:xfrm>
            <a:prstGeom prst="ellipse">
              <a:avLst/>
            </a:prstGeom>
            <a:gradFill>
              <a:gsLst>
                <a:gs pos="0">
                  <a:srgbClr val="FFFFFF">
                    <a:alpha val="16727"/>
                  </a:srgbClr>
                </a:gs>
                <a:gs pos="14286">
                  <a:srgbClr val="FFFFFF">
                    <a:alpha val="15485"/>
                  </a:srgbClr>
                </a:gs>
                <a:gs pos="28571">
                  <a:srgbClr val="FFFFFF">
                    <a:alpha val="12245"/>
                  </a:srgbClr>
                </a:gs>
                <a:gs pos="42857">
                  <a:srgbClr val="FFFFFF">
                    <a:alpha val="8211"/>
                  </a:srgbClr>
                </a:gs>
                <a:gs pos="57143">
                  <a:srgbClr val="FFFFFF">
                    <a:alpha val="4637"/>
                  </a:srgbClr>
                </a:gs>
                <a:gs pos="71429">
                  <a:srgbClr val="FFFFFF">
                    <a:alpha val="2198"/>
                  </a:srgbClr>
                </a:gs>
                <a:gs pos="85714">
                  <a:srgbClr val="FFFFFF">
                    <a:alpha val="875"/>
                  </a:srgbClr>
                </a:gs>
                <a:gs pos="100000">
                  <a:srgbClr val="FFFF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9215642">
              <a:off x="2524451" y="2541136"/>
              <a:ext cx="331081" cy="125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3049071">
              <a:off x="-150435" y="369474"/>
              <a:ext cx="332267" cy="140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9393397">
              <a:off x="1114375" y="2532313"/>
              <a:ext cx="69065" cy="19060"/>
            </a:xfrm>
            <a:prstGeom prst="ellipse">
              <a:avLst/>
            </a:prstGeom>
            <a:gradFill>
              <a:gsLst>
                <a:gs pos="0">
                  <a:srgbClr val="A699D5">
                    <a:alpha val="19647"/>
                  </a:srgbClr>
                </a:gs>
                <a:gs pos="14286">
                  <a:srgbClr val="A699D5">
                    <a:alpha val="18213"/>
                  </a:srgbClr>
                </a:gs>
                <a:gs pos="28571">
                  <a:srgbClr val="A699D5">
                    <a:alpha val="14453"/>
                  </a:srgbClr>
                </a:gs>
                <a:gs pos="42857">
                  <a:srgbClr val="A699D5">
                    <a:alpha val="9733"/>
                  </a:srgbClr>
                </a:gs>
                <a:gs pos="57143">
                  <a:srgbClr val="A699D5">
                    <a:alpha val="5516"/>
                  </a:srgbClr>
                </a:gs>
                <a:gs pos="71429">
                  <a:srgbClr val="A699D5">
                    <a:alpha val="2621"/>
                  </a:srgbClr>
                </a:gs>
                <a:gs pos="85714">
                  <a:srgbClr val="A699D5">
                    <a:alpha val="1045"/>
                  </a:srgbClr>
                </a:gs>
                <a:gs pos="100000">
                  <a:srgbClr val="A699D5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5210883">
              <a:off x="1701875" y="2441225"/>
              <a:ext cx="62307" cy="17307"/>
            </a:xfrm>
            <a:prstGeom prst="ellipse">
              <a:avLst/>
            </a:prstGeom>
            <a:gradFill>
              <a:gsLst>
                <a:gs pos="0">
                  <a:srgbClr val="F5EFE4">
                    <a:alpha val="20966"/>
                  </a:srgbClr>
                </a:gs>
                <a:gs pos="14286">
                  <a:srgbClr val="F5EFE4">
                    <a:alpha val="19448"/>
                  </a:srgbClr>
                </a:gs>
                <a:gs pos="28571">
                  <a:srgbClr val="F5EFE4">
                    <a:alpha val="15458"/>
                  </a:srgbClr>
                </a:gs>
                <a:gs pos="42857">
                  <a:srgbClr val="F5EFE4">
                    <a:alpha val="10429"/>
                  </a:srgbClr>
                </a:gs>
                <a:gs pos="57143">
                  <a:srgbClr val="F5EFE4">
                    <a:alpha val="5920"/>
                  </a:srgbClr>
                </a:gs>
                <a:gs pos="71429">
                  <a:srgbClr val="F5EFE4">
                    <a:alpha val="2816"/>
                  </a:srgbClr>
                </a:gs>
                <a:gs pos="85714">
                  <a:srgbClr val="F5EFE4">
                    <a:alpha val="1123"/>
                  </a:srgbClr>
                </a:gs>
                <a:gs pos="100000">
                  <a:srgbClr val="F5EFE4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10799988">
              <a:off x="2508691" y="3100104"/>
              <a:ext cx="51145" cy="51132"/>
            </a:xfrm>
            <a:prstGeom prst="ellipse">
              <a:avLst/>
            </a:prstGeom>
            <a:gradFill>
              <a:gsLst>
                <a:gs pos="0">
                  <a:srgbClr val="FFFFFF">
                    <a:alpha val="19339"/>
                  </a:srgbClr>
                </a:gs>
                <a:gs pos="14286">
                  <a:srgbClr val="FFFFFF">
                    <a:alpha val="17924"/>
                  </a:srgbClr>
                </a:gs>
                <a:gs pos="28571">
                  <a:srgbClr val="FFFFFF">
                    <a:alpha val="14219"/>
                  </a:srgbClr>
                </a:gs>
                <a:gs pos="42857">
                  <a:srgbClr val="FFFFFF">
                    <a:alpha val="9570"/>
                  </a:srgbClr>
                </a:gs>
                <a:gs pos="57143">
                  <a:srgbClr val="FFFFFF">
                    <a:alpha val="5422"/>
                  </a:srgbClr>
                </a:gs>
                <a:gs pos="71429">
                  <a:srgbClr val="FFFFFF">
                    <a:alpha val="2575"/>
                  </a:srgbClr>
                </a:gs>
                <a:gs pos="85714">
                  <a:srgbClr val="FFFFFF">
                    <a:alpha val="1026"/>
                  </a:srgbClr>
                </a:gs>
                <a:gs pos="100000">
                  <a:srgbClr val="FFFFFF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10484582">
              <a:off x="2777615" y="2614649"/>
              <a:ext cx="51504" cy="14680"/>
            </a:xfrm>
            <a:prstGeom prst="ellipse">
              <a:avLst/>
            </a:prstGeom>
            <a:gradFill>
              <a:gsLst>
                <a:gs pos="0">
                  <a:srgbClr val="FFFFFF">
                    <a:alpha val="22816"/>
                  </a:srgbClr>
                </a:gs>
                <a:gs pos="14286">
                  <a:srgbClr val="FFFFFF">
                    <a:alpha val="21182"/>
                  </a:srgbClr>
                </a:gs>
                <a:gs pos="28571">
                  <a:srgbClr val="FFFFFF">
                    <a:alpha val="16874"/>
                  </a:srgbClr>
                </a:gs>
                <a:gs pos="42857">
                  <a:srgbClr val="FFFFFF">
                    <a:alpha val="11417"/>
                  </a:srgbClr>
                </a:gs>
                <a:gs pos="57143">
                  <a:srgbClr val="FFFFFF">
                    <a:alpha val="6497"/>
                  </a:srgbClr>
                </a:gs>
                <a:gs pos="71429">
                  <a:srgbClr val="FFFFFF">
                    <a:alpha val="3095"/>
                  </a:srgbClr>
                </a:gs>
                <a:gs pos="85714">
                  <a:srgbClr val="FFFFFF">
                    <a:alpha val="1236"/>
                  </a:srgbClr>
                </a:gs>
                <a:gs pos="100000">
                  <a:srgbClr val="FFFFFF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5450337">
              <a:off x="1111403" y="2841611"/>
              <a:ext cx="60200" cy="56501"/>
            </a:xfrm>
            <a:prstGeom prst="ellipse">
              <a:avLst/>
            </a:prstGeom>
            <a:gradFill>
              <a:gsLst>
                <a:gs pos="0">
                  <a:srgbClr val="FFFFFF">
                    <a:alpha val="16948"/>
                  </a:srgbClr>
                </a:gs>
                <a:gs pos="14286">
                  <a:srgbClr val="FFFFFF">
                    <a:alpha val="15691"/>
                  </a:srgbClr>
                </a:gs>
                <a:gs pos="28571">
                  <a:srgbClr val="FFFFFF">
                    <a:alpha val="12412"/>
                  </a:srgbClr>
                </a:gs>
                <a:gs pos="42857">
                  <a:srgbClr val="FFFFFF">
                    <a:alpha val="8326"/>
                  </a:srgbClr>
                </a:gs>
                <a:gs pos="57143">
                  <a:srgbClr val="FFFFFF">
                    <a:alpha val="4702"/>
                  </a:srgbClr>
                </a:gs>
                <a:gs pos="71429">
                  <a:srgbClr val="FFFFFF">
                    <a:alpha val="2229"/>
                  </a:srgbClr>
                </a:gs>
                <a:gs pos="85714">
                  <a:srgbClr val="FFFFFF">
                    <a:alpha val="888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5299959">
              <a:off x="1814786" y="2828679"/>
              <a:ext cx="68609" cy="18916"/>
            </a:xfrm>
            <a:prstGeom prst="ellipse">
              <a:avLst/>
            </a:prstGeom>
            <a:gradFill>
              <a:gsLst>
                <a:gs pos="0">
                  <a:srgbClr val="FFE3DA">
                    <a:alpha val="19841"/>
                  </a:srgbClr>
                </a:gs>
                <a:gs pos="14286">
                  <a:srgbClr val="FFE3DA">
                    <a:alpha val="18394"/>
                  </a:srgbClr>
                </a:gs>
                <a:gs pos="28571">
                  <a:srgbClr val="FFE3DA">
                    <a:alpha val="14600"/>
                  </a:srgbClr>
                </a:gs>
                <a:gs pos="42857">
                  <a:srgbClr val="FFE3DA">
                    <a:alpha val="9834"/>
                  </a:srgbClr>
                </a:gs>
                <a:gs pos="57143">
                  <a:srgbClr val="FFE3DA">
                    <a:alpha val="5575"/>
                  </a:srgbClr>
                </a:gs>
                <a:gs pos="71429">
                  <a:srgbClr val="FFE3DA">
                    <a:alpha val="2649"/>
                  </a:srgbClr>
                </a:gs>
                <a:gs pos="85714">
                  <a:srgbClr val="FFE3DA">
                    <a:alpha val="1056"/>
                  </a:srgbClr>
                </a:gs>
                <a:gs pos="100000">
                  <a:srgbClr val="FFE3DA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6352958">
              <a:off x="2344646" y="3136825"/>
              <a:ext cx="313520" cy="864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-9048633">
              <a:off x="947521" y="1487561"/>
              <a:ext cx="394298" cy="105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5164976">
              <a:off x="2040085" y="1722608"/>
              <a:ext cx="69409" cy="19208"/>
            </a:xfrm>
            <a:prstGeom prst="ellipse">
              <a:avLst/>
            </a:prstGeom>
            <a:gradFill>
              <a:gsLst>
                <a:gs pos="0">
                  <a:srgbClr val="BCB08A">
                    <a:alpha val="19492"/>
                  </a:srgbClr>
                </a:gs>
                <a:gs pos="14286">
                  <a:srgbClr val="BCB08A">
                    <a:alpha val="18068"/>
                  </a:srgbClr>
                </a:gs>
                <a:gs pos="28571">
                  <a:srgbClr val="BCB08A">
                    <a:alpha val="14335"/>
                  </a:srgbClr>
                </a:gs>
                <a:gs pos="42857">
                  <a:srgbClr val="BCB08A">
                    <a:alpha val="9651"/>
                  </a:srgbClr>
                </a:gs>
                <a:gs pos="57143">
                  <a:srgbClr val="BCB08A">
                    <a:alpha val="5468"/>
                  </a:srgbClr>
                </a:gs>
                <a:gs pos="71429">
                  <a:srgbClr val="BCB08A">
                    <a:alpha val="2598"/>
                  </a:srgbClr>
                </a:gs>
                <a:gs pos="85714">
                  <a:srgbClr val="BCB08A">
                    <a:alpha val="1036"/>
                  </a:srgbClr>
                </a:gs>
                <a:gs pos="100000">
                  <a:srgbClr val="BCB08A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5110585">
              <a:off x="1587279" y="3469512"/>
              <a:ext cx="65091" cy="18067"/>
            </a:xfrm>
            <a:prstGeom prst="ellipse">
              <a:avLst/>
            </a:prstGeom>
            <a:gradFill>
              <a:gsLst>
                <a:gs pos="0">
                  <a:srgbClr val="F9F1C6">
                    <a:alpha val="20490"/>
                  </a:srgbClr>
                </a:gs>
                <a:gs pos="14286">
                  <a:srgbClr val="F9F1C6">
                    <a:alpha val="19002"/>
                  </a:srgbClr>
                </a:gs>
                <a:gs pos="28571">
                  <a:srgbClr val="F9F1C6">
                    <a:alpha val="15095"/>
                  </a:srgbClr>
                </a:gs>
                <a:gs pos="42857">
                  <a:srgbClr val="F9F1C6">
                    <a:alpha val="10177"/>
                  </a:srgbClr>
                </a:gs>
                <a:gs pos="57143">
                  <a:srgbClr val="F9F1C6">
                    <a:alpha val="5774"/>
                  </a:srgbClr>
                </a:gs>
                <a:gs pos="71429">
                  <a:srgbClr val="F9F1C6">
                    <a:alpha val="2745"/>
                  </a:srgbClr>
                </a:gs>
                <a:gs pos="85714">
                  <a:srgbClr val="F9F1C6">
                    <a:alpha val="1095"/>
                  </a:srgbClr>
                </a:gs>
                <a:gs pos="100000">
                  <a:srgbClr val="F9F1C6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5476720">
              <a:off x="1711144" y="3296454"/>
              <a:ext cx="63653" cy="17630"/>
            </a:xfrm>
            <a:prstGeom prst="ellipse">
              <a:avLst/>
            </a:prstGeom>
            <a:gradFill>
              <a:gsLst>
                <a:gs pos="0">
                  <a:srgbClr val="FFFFFF">
                    <a:alpha val="20728"/>
                  </a:srgbClr>
                </a:gs>
                <a:gs pos="14286">
                  <a:srgbClr val="FFFFFF">
                    <a:alpha val="19224"/>
                  </a:srgbClr>
                </a:gs>
                <a:gs pos="28571">
                  <a:srgbClr val="FFFFFF">
                    <a:alpha val="15276"/>
                  </a:srgbClr>
                </a:gs>
                <a:gs pos="42857">
                  <a:srgbClr val="FFFFFF">
                    <a:alpha val="10303"/>
                  </a:srgbClr>
                </a:gs>
                <a:gs pos="57143">
                  <a:srgbClr val="FFFFFF">
                    <a:alpha val="5847"/>
                  </a:srgbClr>
                </a:gs>
                <a:gs pos="71429">
                  <a:srgbClr val="FFFFFF">
                    <a:alpha val="2781"/>
                  </a:srgbClr>
                </a:gs>
                <a:gs pos="85714">
                  <a:srgbClr val="FFFFFF">
                    <a:alpha val="1109"/>
                  </a:srgbClr>
                </a:gs>
                <a:gs pos="100000">
                  <a:srgbClr val="FFFFFF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-10387284">
              <a:off x="2151265" y="2462612"/>
              <a:ext cx="65074" cy="14543"/>
            </a:xfrm>
            <a:prstGeom prst="ellipse">
              <a:avLst/>
            </a:prstGeom>
            <a:gradFill>
              <a:gsLst>
                <a:gs pos="0">
                  <a:srgbClr val="6559A4">
                    <a:alpha val="14928"/>
                  </a:srgbClr>
                </a:gs>
                <a:gs pos="14286">
                  <a:srgbClr val="6559A4">
                    <a:alpha val="13808"/>
                  </a:srgbClr>
                </a:gs>
                <a:gs pos="28571">
                  <a:srgbClr val="6559A4">
                    <a:alpha val="10897"/>
                  </a:srgbClr>
                </a:gs>
                <a:gs pos="42857">
                  <a:srgbClr val="6559A4">
                    <a:alpha val="7289"/>
                  </a:srgbClr>
                </a:gs>
                <a:gs pos="57143">
                  <a:srgbClr val="6559A4">
                    <a:alpha val="4107"/>
                  </a:srgbClr>
                </a:gs>
                <a:gs pos="71429">
                  <a:srgbClr val="6559A4">
                    <a:alpha val="1944"/>
                  </a:srgbClr>
                </a:gs>
                <a:gs pos="85714">
                  <a:srgbClr val="6559A4">
                    <a:alpha val="773"/>
                  </a:srgbClr>
                </a:gs>
                <a:gs pos="100000">
                  <a:srgbClr val="6559A4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3671080">
              <a:off x="3383900" y="2752621"/>
              <a:ext cx="57339" cy="16139"/>
            </a:xfrm>
            <a:prstGeom prst="ellipse">
              <a:avLst/>
            </a:prstGeom>
            <a:gradFill>
              <a:gsLst>
                <a:gs pos="0">
                  <a:srgbClr val="FFFFFF">
                    <a:alpha val="21828"/>
                  </a:srgbClr>
                </a:gs>
                <a:gs pos="14286">
                  <a:srgbClr val="FFFFFF">
                    <a:alpha val="20255"/>
                  </a:srgbClr>
                </a:gs>
                <a:gs pos="28571">
                  <a:srgbClr val="FFFFFF">
                    <a:alpha val="16116"/>
                  </a:srgbClr>
                </a:gs>
                <a:gs pos="42857">
                  <a:srgbClr val="FFFFFF">
                    <a:alpha val="10888"/>
                  </a:srgbClr>
                </a:gs>
                <a:gs pos="57143">
                  <a:srgbClr val="FFFFFF">
                    <a:alpha val="6187"/>
                  </a:srgbClr>
                </a:gs>
                <a:gs pos="71429">
                  <a:srgbClr val="FFFFFF">
                    <a:alpha val="2946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3066669">
              <a:off x="1057206" y="2544573"/>
              <a:ext cx="555065" cy="103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6450295">
              <a:off x="2402400" y="3121761"/>
              <a:ext cx="212699" cy="104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5847962">
              <a:off x="974886" y="3402147"/>
              <a:ext cx="465534" cy="105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5968818">
              <a:off x="1674928" y="3326427"/>
              <a:ext cx="63165" cy="18662"/>
            </a:xfrm>
            <a:prstGeom prst="ellipse">
              <a:avLst/>
            </a:prstGeom>
            <a:gradFill>
              <a:gsLst>
                <a:gs pos="0">
                  <a:srgbClr val="A6CF90">
                    <a:alpha val="16703"/>
                  </a:srgbClr>
                </a:gs>
                <a:gs pos="14286">
                  <a:srgbClr val="A6CF90">
                    <a:alpha val="15462"/>
                  </a:srgbClr>
                </a:gs>
                <a:gs pos="28571">
                  <a:srgbClr val="A6CF90">
                    <a:alpha val="12228"/>
                  </a:srgbClr>
                </a:gs>
                <a:gs pos="42857">
                  <a:srgbClr val="A6CF90">
                    <a:alpha val="8199"/>
                  </a:srgbClr>
                </a:gs>
                <a:gs pos="57143">
                  <a:srgbClr val="A6CF90">
                    <a:alpha val="4630"/>
                  </a:srgbClr>
                </a:gs>
                <a:gs pos="71429">
                  <a:srgbClr val="A6CF90">
                    <a:alpha val="2194"/>
                  </a:srgbClr>
                </a:gs>
                <a:gs pos="85714">
                  <a:srgbClr val="A6CF90">
                    <a:alpha val="874"/>
                  </a:srgbClr>
                </a:gs>
                <a:gs pos="100000">
                  <a:srgbClr val="A6CF9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7722442">
              <a:off x="626831" y="1187380"/>
              <a:ext cx="540890" cy="68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5813763">
              <a:off x="1194344" y="2714690"/>
              <a:ext cx="368566" cy="5037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9283533">
              <a:off x="1628403" y="654250"/>
              <a:ext cx="366521" cy="68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10606453">
              <a:off x="954663" y="2539893"/>
              <a:ext cx="474619" cy="75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421150">
              <a:off x="2819378" y="2583500"/>
              <a:ext cx="56507" cy="15748"/>
            </a:xfrm>
            <a:prstGeom prst="ellipse">
              <a:avLst/>
            </a:prstGeom>
            <a:gradFill>
              <a:gsLst>
                <a:gs pos="0">
                  <a:srgbClr val="FFFFFF">
                    <a:alpha val="21978"/>
                  </a:srgbClr>
                </a:gs>
                <a:gs pos="14286">
                  <a:srgbClr val="FFFFFF">
                    <a:alpha val="20396"/>
                  </a:srgbClr>
                </a:gs>
                <a:gs pos="28571">
                  <a:srgbClr val="FFFFFF">
                    <a:alpha val="16231"/>
                  </a:srgbClr>
                </a:gs>
                <a:gs pos="42857">
                  <a:srgbClr val="FFFFFF">
                    <a:alpha val="10968"/>
                  </a:srgbClr>
                </a:gs>
                <a:gs pos="57143">
                  <a:srgbClr val="FFFFFF">
                    <a:alpha val="6234"/>
                  </a:srgbClr>
                </a:gs>
                <a:gs pos="71429">
                  <a:srgbClr val="FFFFFF">
                    <a:alpha val="2968"/>
                  </a:srgbClr>
                </a:gs>
                <a:gs pos="85714">
                  <a:srgbClr val="FFFFFF">
                    <a:alpha val="1184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7779264">
              <a:off x="1639030" y="898808"/>
              <a:ext cx="703307" cy="169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-9324129">
              <a:off x="1693303" y="2407873"/>
              <a:ext cx="693009" cy="281839"/>
            </a:xfrm>
            <a:prstGeom prst="ellipse">
              <a:avLst/>
            </a:prstGeom>
            <a:gradFill>
              <a:gsLst>
                <a:gs pos="0">
                  <a:srgbClr val="0098FF">
                    <a:alpha val="32882"/>
                  </a:srgbClr>
                </a:gs>
                <a:gs pos="14286">
                  <a:srgbClr val="0098FF">
                    <a:alpha val="30682"/>
                  </a:srgbClr>
                </a:gs>
                <a:gs pos="28571">
                  <a:srgbClr val="0098FF">
                    <a:alpha val="24764"/>
                  </a:srgbClr>
                </a:gs>
                <a:gs pos="42857">
                  <a:srgbClr val="0098FF">
                    <a:alpha val="17025"/>
                  </a:srgbClr>
                </a:gs>
                <a:gs pos="57143">
                  <a:srgbClr val="0098FF">
                    <a:alpha val="9825"/>
                  </a:srgbClr>
                </a:gs>
                <a:gs pos="71429">
                  <a:srgbClr val="0098FF">
                    <a:alpha val="4725"/>
                  </a:srgbClr>
                </a:gs>
                <a:gs pos="85714">
                  <a:srgbClr val="0098FF">
                    <a:alpha val="1896"/>
                  </a:srgbClr>
                </a:gs>
                <a:gs pos="100000">
                  <a:srgbClr val="0098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-9126772">
              <a:off x="952003" y="3294584"/>
              <a:ext cx="621262" cy="244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794006">
              <a:off x="3060081" y="2790364"/>
              <a:ext cx="699896" cy="143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10799912">
              <a:off x="3394355" y="2812004"/>
              <a:ext cx="64450" cy="64436"/>
            </a:xfrm>
            <a:prstGeom prst="ellipse">
              <a:avLst/>
            </a:prstGeom>
            <a:gradFill>
              <a:gsLst>
                <a:gs pos="0">
                  <a:srgbClr val="FFFFFF">
                    <a:alpha val="15990"/>
                  </a:srgbClr>
                </a:gs>
                <a:gs pos="14286">
                  <a:srgbClr val="FFFFFF">
                    <a:alpha val="14797"/>
                  </a:srgbClr>
                </a:gs>
                <a:gs pos="28571">
                  <a:srgbClr val="FFFFFF">
                    <a:alpha val="11692"/>
                  </a:srgbClr>
                </a:gs>
                <a:gs pos="42857">
                  <a:srgbClr val="FFFFFF">
                    <a:alpha val="7832"/>
                  </a:srgbClr>
                </a:gs>
                <a:gs pos="57143">
                  <a:srgbClr val="FFFFFF">
                    <a:alpha val="4418"/>
                  </a:srgbClr>
                </a:gs>
                <a:gs pos="71429">
                  <a:srgbClr val="FFFFFF">
                    <a:alpha val="2093"/>
                  </a:srgbClr>
                </a:gs>
                <a:gs pos="85714">
                  <a:srgbClr val="FFFFFF">
                    <a:alpha val="833"/>
                  </a:srgbClr>
                </a:gs>
                <a:gs pos="100000">
                  <a:srgbClr val="FFFFFF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6790631">
              <a:off x="1813294" y="1133525"/>
              <a:ext cx="67391" cy="18669"/>
            </a:xfrm>
            <a:prstGeom prst="ellipse">
              <a:avLst/>
            </a:prstGeom>
            <a:gradFill>
              <a:gsLst>
                <a:gs pos="0">
                  <a:srgbClr val="F0EEEF">
                    <a:alpha val="20054"/>
                  </a:srgbClr>
                </a:gs>
                <a:gs pos="14286">
                  <a:srgbClr val="F0EEEF">
                    <a:alpha val="18593"/>
                  </a:srgbClr>
                </a:gs>
                <a:gs pos="28571">
                  <a:srgbClr val="F0EEEF">
                    <a:alpha val="14762"/>
                  </a:srgbClr>
                </a:gs>
                <a:gs pos="42857">
                  <a:srgbClr val="F0EEEF">
                    <a:alpha val="9946"/>
                  </a:srgbClr>
                </a:gs>
                <a:gs pos="57143">
                  <a:srgbClr val="F0EEEF">
                    <a:alpha val="5640"/>
                  </a:srgbClr>
                </a:gs>
                <a:gs pos="71429">
                  <a:srgbClr val="F0EEEF">
                    <a:alpha val="2681"/>
                  </a:srgbClr>
                </a:gs>
                <a:gs pos="85714">
                  <a:srgbClr val="F0EEEF">
                    <a:alpha val="1069"/>
                  </a:srgbClr>
                </a:gs>
                <a:gs pos="100000">
                  <a:srgbClr val="F0EEEF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8302027">
              <a:off x="2707762" y="2494540"/>
              <a:ext cx="208141" cy="178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8808028">
              <a:off x="886281" y="2902997"/>
              <a:ext cx="393703" cy="49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4900265">
              <a:off x="2067007" y="2468504"/>
              <a:ext cx="520148" cy="431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5585837">
              <a:off x="1604966" y="3233921"/>
              <a:ext cx="327091" cy="1685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5406313">
              <a:off x="1690397" y="2667866"/>
              <a:ext cx="67359" cy="18317"/>
            </a:xfrm>
            <a:prstGeom prst="ellipse">
              <a:avLst/>
            </a:prstGeom>
            <a:gradFill>
              <a:gsLst>
                <a:gs pos="0">
                  <a:srgbClr val="FFFEF5">
                    <a:alpha val="20076"/>
                  </a:srgbClr>
                </a:gs>
                <a:gs pos="14286">
                  <a:srgbClr val="FFFEF5">
                    <a:alpha val="18614"/>
                  </a:srgbClr>
                </a:gs>
                <a:gs pos="28571">
                  <a:srgbClr val="FFFEF5">
                    <a:alpha val="14779"/>
                  </a:srgbClr>
                </a:gs>
                <a:gs pos="42857">
                  <a:srgbClr val="FFFEF5">
                    <a:alpha val="9958"/>
                  </a:srgbClr>
                </a:gs>
                <a:gs pos="57143">
                  <a:srgbClr val="FFFEF5">
                    <a:alpha val="5647"/>
                  </a:srgbClr>
                </a:gs>
                <a:gs pos="71429">
                  <a:srgbClr val="FFFEF5">
                    <a:alpha val="2684"/>
                  </a:srgbClr>
                </a:gs>
                <a:gs pos="85714">
                  <a:srgbClr val="FFFEF5">
                    <a:alpha val="1070"/>
                  </a:srgbClr>
                </a:gs>
                <a:gs pos="100000">
                  <a:srgbClr val="FFFEF5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8292947">
              <a:off x="2554931" y="2554637"/>
              <a:ext cx="219379" cy="993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6632588">
              <a:off x="2449295" y="1537440"/>
              <a:ext cx="520538" cy="96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3794618">
              <a:off x="2290580" y="2483970"/>
              <a:ext cx="62020" cy="17308"/>
            </a:xfrm>
            <a:prstGeom prst="ellipse">
              <a:avLst/>
            </a:prstGeom>
            <a:gradFill>
              <a:gsLst>
                <a:gs pos="0">
                  <a:srgbClr val="F3F1FB">
                    <a:alpha val="21005"/>
                  </a:srgbClr>
                </a:gs>
                <a:gs pos="14286">
                  <a:srgbClr val="F3F1FB">
                    <a:alpha val="19484"/>
                  </a:srgbClr>
                </a:gs>
                <a:gs pos="28571">
                  <a:srgbClr val="F3F1FB">
                    <a:alpha val="15487"/>
                  </a:srgbClr>
                </a:gs>
                <a:gs pos="42857">
                  <a:srgbClr val="F3F1FB">
                    <a:alpha val="10450"/>
                  </a:srgbClr>
                </a:gs>
                <a:gs pos="57143">
                  <a:srgbClr val="F3F1FB">
                    <a:alpha val="5932"/>
                  </a:srgbClr>
                </a:gs>
                <a:gs pos="71429">
                  <a:srgbClr val="F3F1FB">
                    <a:alpha val="2822"/>
                  </a:srgbClr>
                </a:gs>
                <a:gs pos="85714">
                  <a:srgbClr val="F3F1FB">
                    <a:alpha val="1126"/>
                  </a:srgbClr>
                </a:gs>
                <a:gs pos="100000">
                  <a:srgbClr val="F3F1FB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354855">
              <a:off x="1672703" y="3506947"/>
              <a:ext cx="64784" cy="18826"/>
            </a:xfrm>
            <a:prstGeom prst="ellipse">
              <a:avLst/>
            </a:prstGeom>
            <a:gradFill>
              <a:gsLst>
                <a:gs pos="0">
                  <a:srgbClr val="D2C4C3">
                    <a:alpha val="19745"/>
                  </a:srgbClr>
                </a:gs>
                <a:gs pos="14286">
                  <a:srgbClr val="D2C4C3">
                    <a:alpha val="18304"/>
                  </a:srgbClr>
                </a:gs>
                <a:gs pos="28571">
                  <a:srgbClr val="D2C4C3">
                    <a:alpha val="14527"/>
                  </a:srgbClr>
                </a:gs>
                <a:gs pos="42857">
                  <a:srgbClr val="D2C4C3">
                    <a:alpha val="9784"/>
                  </a:srgbClr>
                </a:gs>
                <a:gs pos="57143">
                  <a:srgbClr val="D2C4C3">
                    <a:alpha val="5545"/>
                  </a:srgbClr>
                </a:gs>
                <a:gs pos="71429">
                  <a:srgbClr val="D2C4C3">
                    <a:alpha val="2635"/>
                  </a:srgbClr>
                </a:gs>
                <a:gs pos="85714">
                  <a:srgbClr val="D2C4C3">
                    <a:alpha val="1050"/>
                  </a:srgbClr>
                </a:gs>
                <a:gs pos="100000">
                  <a:srgbClr val="D2C4C3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9923065">
              <a:off x="2843379" y="2456632"/>
              <a:ext cx="350687" cy="79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5609573">
              <a:off x="1678275" y="2907199"/>
              <a:ext cx="67615" cy="19542"/>
            </a:xfrm>
            <a:prstGeom prst="ellipse">
              <a:avLst/>
            </a:prstGeom>
            <a:gradFill>
              <a:gsLst>
                <a:gs pos="0">
                  <a:srgbClr val="BF98BA">
                    <a:alpha val="14327"/>
                  </a:srgbClr>
                </a:gs>
                <a:gs pos="14286">
                  <a:srgbClr val="BF98BA">
                    <a:alpha val="13249"/>
                  </a:srgbClr>
                </a:gs>
                <a:gs pos="28571">
                  <a:srgbClr val="BF98BA">
                    <a:alpha val="10448"/>
                  </a:srgbClr>
                </a:gs>
                <a:gs pos="42857">
                  <a:srgbClr val="BF98BA">
                    <a:alpha val="6982"/>
                  </a:srgbClr>
                </a:gs>
                <a:gs pos="57143">
                  <a:srgbClr val="BF98BA">
                    <a:alpha val="3931"/>
                  </a:srgbClr>
                </a:gs>
                <a:gs pos="71429">
                  <a:srgbClr val="BF98BA">
                    <a:alpha val="1860"/>
                  </a:srgbClr>
                </a:gs>
                <a:gs pos="85714">
                  <a:srgbClr val="BF98BA">
                    <a:alpha val="740"/>
                  </a:srgbClr>
                </a:gs>
                <a:gs pos="100000">
                  <a:srgbClr val="BF98BA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3883195">
              <a:off x="3261296" y="2817014"/>
              <a:ext cx="372790" cy="72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7030005">
              <a:off x="2621242" y="2589775"/>
              <a:ext cx="58097" cy="16337"/>
            </a:xfrm>
            <a:prstGeom prst="ellipse">
              <a:avLst/>
            </a:prstGeom>
            <a:gradFill>
              <a:gsLst>
                <a:gs pos="0">
                  <a:srgbClr val="FFFFFF">
                    <a:alpha val="21678"/>
                  </a:srgbClr>
                </a:gs>
                <a:gs pos="14286">
                  <a:srgbClr val="FFFFFF">
                    <a:alpha val="20115"/>
                  </a:srgbClr>
                </a:gs>
                <a:gs pos="28571">
                  <a:srgbClr val="FFFFFF">
                    <a:alpha val="16002"/>
                  </a:srgbClr>
                </a:gs>
                <a:gs pos="42857">
                  <a:srgbClr val="FFFFFF">
                    <a:alpha val="10808"/>
                  </a:srgbClr>
                </a:gs>
                <a:gs pos="57143">
                  <a:srgbClr val="FFFFFF">
                    <a:alpha val="6141"/>
                  </a:srgbClr>
                </a:gs>
                <a:gs pos="71429">
                  <a:srgbClr val="FFFFFF">
                    <a:alpha val="2923"/>
                  </a:srgbClr>
                </a:gs>
                <a:gs pos="85714">
                  <a:srgbClr val="FFFFFF">
                    <a:alpha val="1166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8763542">
              <a:off x="1486256" y="3358053"/>
              <a:ext cx="530528" cy="143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5564959">
              <a:off x="1496226" y="3390306"/>
              <a:ext cx="313792" cy="1590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9603413">
              <a:off x="1440285" y="997967"/>
              <a:ext cx="67126" cy="18609"/>
            </a:xfrm>
            <a:prstGeom prst="ellipse">
              <a:avLst/>
            </a:prstGeom>
            <a:gradFill>
              <a:gsLst>
                <a:gs pos="0">
                  <a:srgbClr val="000000">
                    <a:alpha val="20107"/>
                  </a:srgbClr>
                </a:gs>
                <a:gs pos="14286">
                  <a:srgbClr val="000000">
                    <a:alpha val="18643"/>
                  </a:srgbClr>
                </a:gs>
                <a:gs pos="28571">
                  <a:srgbClr val="000000">
                    <a:alpha val="14802"/>
                  </a:srgbClr>
                </a:gs>
                <a:gs pos="42857">
                  <a:srgbClr val="000000">
                    <a:alpha val="9974"/>
                  </a:srgbClr>
                </a:gs>
                <a:gs pos="57143">
                  <a:srgbClr val="000000">
                    <a:alpha val="5656"/>
                  </a:srgbClr>
                </a:gs>
                <a:gs pos="71429">
                  <a:srgbClr val="000000">
                    <a:alpha val="2689"/>
                  </a:srgbClr>
                </a:gs>
                <a:gs pos="85714">
                  <a:srgbClr val="000000">
                    <a:alpha val="1072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6545441">
              <a:off x="3493410" y="3355477"/>
              <a:ext cx="67402" cy="18667"/>
            </a:xfrm>
            <a:prstGeom prst="ellipse">
              <a:avLst/>
            </a:prstGeom>
            <a:gradFill>
              <a:gsLst>
                <a:gs pos="0">
                  <a:srgbClr val="DDD7DA">
                    <a:alpha val="20058"/>
                  </a:srgbClr>
                </a:gs>
                <a:gs pos="14286">
                  <a:srgbClr val="DDD7DA">
                    <a:alpha val="18597"/>
                  </a:srgbClr>
                </a:gs>
                <a:gs pos="28571">
                  <a:srgbClr val="DDD7DA">
                    <a:alpha val="14765"/>
                  </a:srgbClr>
                </a:gs>
                <a:gs pos="42857">
                  <a:srgbClr val="DDD7DA">
                    <a:alpha val="9949"/>
                  </a:srgbClr>
                </a:gs>
                <a:gs pos="57143">
                  <a:srgbClr val="DDD7DA">
                    <a:alpha val="5641"/>
                  </a:srgbClr>
                </a:gs>
                <a:gs pos="71429">
                  <a:srgbClr val="DDD7DA">
                    <a:alpha val="2681"/>
                  </a:srgbClr>
                </a:gs>
                <a:gs pos="85714">
                  <a:srgbClr val="DDD7DA">
                    <a:alpha val="1069"/>
                  </a:srgbClr>
                </a:gs>
                <a:gs pos="100000">
                  <a:srgbClr val="DDD7DA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2739716">
              <a:off x="3301022" y="2820113"/>
              <a:ext cx="64248" cy="17876"/>
            </a:xfrm>
            <a:prstGeom prst="ellipse">
              <a:avLst/>
            </a:prstGeom>
            <a:gradFill>
              <a:gsLst>
                <a:gs pos="0">
                  <a:srgbClr val="FFFFFF">
                    <a:alpha val="20602"/>
                  </a:srgbClr>
                </a:gs>
                <a:gs pos="14286">
                  <a:srgbClr val="FFFFFF">
                    <a:alpha val="19107"/>
                  </a:srgbClr>
                </a:gs>
                <a:gs pos="28571">
                  <a:srgbClr val="FFFFFF">
                    <a:alpha val="15180"/>
                  </a:srgbClr>
                </a:gs>
                <a:gs pos="42857">
                  <a:srgbClr val="FFFFFF">
                    <a:alpha val="10236"/>
                  </a:srgbClr>
                </a:gs>
                <a:gs pos="57143">
                  <a:srgbClr val="FFFFFF">
                    <a:alpha val="5808"/>
                  </a:srgbClr>
                </a:gs>
                <a:gs pos="71429">
                  <a:srgbClr val="FFFFFF">
                    <a:alpha val="2762"/>
                  </a:srgbClr>
                </a:gs>
                <a:gs pos="85714">
                  <a:srgbClr val="FFFFFF">
                    <a:alpha val="1101"/>
                  </a:srgbClr>
                </a:gs>
                <a:gs pos="100000">
                  <a:srgbClr val="FFFFFF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9297327">
              <a:off x="936709" y="3455801"/>
              <a:ext cx="70657" cy="19602"/>
            </a:xfrm>
            <a:prstGeom prst="ellipse">
              <a:avLst/>
            </a:prstGeom>
            <a:gradFill>
              <a:gsLst>
                <a:gs pos="0">
                  <a:srgbClr val="E08100">
                    <a:alpha val="19294"/>
                  </a:srgbClr>
                </a:gs>
                <a:gs pos="14286">
                  <a:srgbClr val="E08100">
                    <a:alpha val="17883"/>
                  </a:srgbClr>
                </a:gs>
                <a:gs pos="28571">
                  <a:srgbClr val="E08100">
                    <a:alpha val="14185"/>
                  </a:srgbClr>
                </a:gs>
                <a:gs pos="42857">
                  <a:srgbClr val="E08100">
                    <a:alpha val="9547"/>
                  </a:srgbClr>
                </a:gs>
                <a:gs pos="57143">
                  <a:srgbClr val="E08100">
                    <a:alpha val="5408"/>
                  </a:srgbClr>
                </a:gs>
                <a:gs pos="71429">
                  <a:srgbClr val="E08100">
                    <a:alpha val="2569"/>
                  </a:srgbClr>
                </a:gs>
                <a:gs pos="85714">
                  <a:srgbClr val="E08100">
                    <a:alpha val="1024"/>
                  </a:srgbClr>
                </a:gs>
                <a:gs pos="100000">
                  <a:srgbClr val="E081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10071968">
              <a:off x="2765237" y="2508338"/>
              <a:ext cx="63536" cy="17682"/>
            </a:xfrm>
            <a:prstGeom prst="ellipse">
              <a:avLst/>
            </a:prstGeom>
            <a:gradFill>
              <a:gsLst>
                <a:gs pos="0">
                  <a:srgbClr val="FFFFFF">
                    <a:alpha val="20736"/>
                  </a:srgbClr>
                </a:gs>
                <a:gs pos="14286">
                  <a:srgbClr val="FFFFFF">
                    <a:alpha val="19232"/>
                  </a:srgbClr>
                </a:gs>
                <a:gs pos="28571">
                  <a:srgbClr val="FFFFFF">
                    <a:alpha val="15282"/>
                  </a:srgbClr>
                </a:gs>
                <a:gs pos="42857">
                  <a:srgbClr val="FFFFFF">
                    <a:alpha val="10307"/>
                  </a:srgbClr>
                </a:gs>
                <a:gs pos="57143">
                  <a:srgbClr val="FFFFFF">
                    <a:alpha val="5849"/>
                  </a:srgbClr>
                </a:gs>
                <a:gs pos="71429">
                  <a:srgbClr val="FFFFFF">
                    <a:alpha val="2782"/>
                  </a:srgbClr>
                </a:gs>
                <a:gs pos="85714">
                  <a:srgbClr val="FFFFFF">
                    <a:alpha val="1109"/>
                  </a:srgbClr>
                </a:gs>
                <a:gs pos="100000">
                  <a:srgbClr val="FFFFFF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-10440486">
              <a:off x="1993869" y="2419206"/>
              <a:ext cx="65228" cy="18030"/>
            </a:xfrm>
            <a:prstGeom prst="ellipse">
              <a:avLst/>
            </a:prstGeom>
            <a:gradFill>
              <a:gsLst>
                <a:gs pos="0">
                  <a:srgbClr val="FFEAEA">
                    <a:alpha val="20431"/>
                  </a:srgbClr>
                </a:gs>
                <a:gs pos="14286">
                  <a:srgbClr val="FFEAEA">
                    <a:alpha val="18946"/>
                  </a:srgbClr>
                </a:gs>
                <a:gs pos="28571">
                  <a:srgbClr val="FFEAEA">
                    <a:alpha val="15049"/>
                  </a:srgbClr>
                </a:gs>
                <a:gs pos="42857">
                  <a:srgbClr val="FFEAEA">
                    <a:alpha val="10146"/>
                  </a:srgbClr>
                </a:gs>
                <a:gs pos="57143">
                  <a:srgbClr val="FFEAEA">
                    <a:alpha val="5756"/>
                  </a:srgbClr>
                </a:gs>
                <a:gs pos="71429">
                  <a:srgbClr val="FFEAEA">
                    <a:alpha val="2737"/>
                  </a:srgbClr>
                </a:gs>
                <a:gs pos="85714">
                  <a:srgbClr val="FFEAEA">
                    <a:alpha val="1091"/>
                  </a:srgbClr>
                </a:gs>
                <a:gs pos="100000">
                  <a:srgbClr val="FFEAEA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-10451692">
              <a:off x="2783834" y="2428422"/>
              <a:ext cx="239761" cy="155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4775630">
              <a:off x="1479880" y="2232620"/>
              <a:ext cx="970241" cy="4009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5395104">
              <a:off x="1125288" y="2837192"/>
              <a:ext cx="36957" cy="36625"/>
            </a:xfrm>
            <a:prstGeom prst="ellipse">
              <a:avLst/>
            </a:prstGeom>
            <a:gradFill>
              <a:gsLst>
                <a:gs pos="0">
                  <a:srgbClr val="C9A8DE">
                    <a:alpha val="14955"/>
                  </a:srgbClr>
                </a:gs>
                <a:gs pos="14286">
                  <a:srgbClr val="C9A8DE">
                    <a:alpha val="13833"/>
                  </a:srgbClr>
                </a:gs>
                <a:gs pos="28571">
                  <a:srgbClr val="C9A8DE">
                    <a:alpha val="10917"/>
                  </a:srgbClr>
                </a:gs>
                <a:gs pos="42857">
                  <a:srgbClr val="C9A8DE">
                    <a:alpha val="7302"/>
                  </a:srgbClr>
                </a:gs>
                <a:gs pos="57143">
                  <a:srgbClr val="C9A8DE">
                    <a:alpha val="4115"/>
                  </a:srgbClr>
                </a:gs>
                <a:gs pos="71429">
                  <a:srgbClr val="C9A8DE">
                    <a:alpha val="1948"/>
                  </a:srgbClr>
                </a:gs>
                <a:gs pos="85714">
                  <a:srgbClr val="C9A8DE">
                    <a:alpha val="775"/>
                  </a:srgbClr>
                </a:gs>
                <a:gs pos="100000">
                  <a:srgbClr val="C9A8DE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3472786">
              <a:off x="3032862" y="2732972"/>
              <a:ext cx="687768" cy="164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-9091044">
              <a:off x="2817733" y="2495346"/>
              <a:ext cx="620068" cy="205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5399963">
              <a:off x="2629541" y="2603211"/>
              <a:ext cx="52100" cy="52093"/>
            </a:xfrm>
            <a:prstGeom prst="ellipse">
              <a:avLst/>
            </a:prstGeom>
            <a:gradFill>
              <a:gsLst>
                <a:gs pos="0">
                  <a:srgbClr val="FFFFFF">
                    <a:alpha val="19157"/>
                  </a:srgbClr>
                </a:gs>
                <a:gs pos="14286">
                  <a:srgbClr val="FFFFFF">
                    <a:alpha val="17755"/>
                  </a:srgbClr>
                </a:gs>
                <a:gs pos="28571">
                  <a:srgbClr val="FFFFFF">
                    <a:alpha val="14081"/>
                  </a:srgbClr>
                </a:gs>
                <a:gs pos="42857">
                  <a:srgbClr val="FFFFFF">
                    <a:alpha val="9475"/>
                  </a:srgbClr>
                </a:gs>
                <a:gs pos="57143">
                  <a:srgbClr val="FFFFFF">
                    <a:alpha val="5367"/>
                  </a:srgbClr>
                </a:gs>
                <a:gs pos="71429">
                  <a:srgbClr val="FFFFFF">
                    <a:alpha val="2549"/>
                  </a:srgbClr>
                </a:gs>
                <a:gs pos="85714">
                  <a:srgbClr val="FFFFFF">
                    <a:alpha val="1016"/>
                  </a:srgbClr>
                </a:gs>
                <a:gs pos="100000">
                  <a:srgbClr val="FFFFFF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6775888">
              <a:off x="2620070" y="1765460"/>
              <a:ext cx="67997" cy="17265"/>
            </a:xfrm>
            <a:prstGeom prst="ellipse">
              <a:avLst/>
            </a:prstGeom>
            <a:gradFill>
              <a:gsLst>
                <a:gs pos="0">
                  <a:srgbClr val="82A789">
                    <a:alpha val="16455"/>
                  </a:srgbClr>
                </a:gs>
                <a:gs pos="14286">
                  <a:srgbClr val="82A789">
                    <a:alpha val="15231"/>
                  </a:srgbClr>
                </a:gs>
                <a:gs pos="28571">
                  <a:srgbClr val="82A789">
                    <a:alpha val="12041"/>
                  </a:srgbClr>
                </a:gs>
                <a:gs pos="42857">
                  <a:srgbClr val="82A789">
                    <a:alpha val="8071"/>
                  </a:srgbClr>
                </a:gs>
                <a:gs pos="57143">
                  <a:srgbClr val="82A789">
                    <a:alpha val="4556"/>
                  </a:srgbClr>
                </a:gs>
                <a:gs pos="71429">
                  <a:srgbClr val="82A789">
                    <a:alpha val="2159"/>
                  </a:srgbClr>
                </a:gs>
                <a:gs pos="85714">
                  <a:srgbClr val="82A789">
                    <a:alpha val="859"/>
                  </a:srgbClr>
                </a:gs>
                <a:gs pos="100000">
                  <a:srgbClr val="82A789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-8120655">
              <a:off x="3268804" y="2819664"/>
              <a:ext cx="70645" cy="19657"/>
            </a:xfrm>
            <a:prstGeom prst="ellipse">
              <a:avLst/>
            </a:prstGeom>
            <a:gradFill>
              <a:gsLst>
                <a:gs pos="0">
                  <a:srgbClr val="284021">
                    <a:alpha val="19221"/>
                  </a:srgbClr>
                </a:gs>
                <a:gs pos="14286">
                  <a:srgbClr val="284021">
                    <a:alpha val="17815"/>
                  </a:srgbClr>
                </a:gs>
                <a:gs pos="28571">
                  <a:srgbClr val="284021">
                    <a:alpha val="14130"/>
                  </a:srgbClr>
                </a:gs>
                <a:gs pos="42857">
                  <a:srgbClr val="284021">
                    <a:alpha val="9509"/>
                  </a:srgbClr>
                </a:gs>
                <a:gs pos="57143">
                  <a:srgbClr val="284021">
                    <a:alpha val="5386"/>
                  </a:srgbClr>
                </a:gs>
                <a:gs pos="71429">
                  <a:srgbClr val="284021">
                    <a:alpha val="2558"/>
                  </a:srgbClr>
                </a:gs>
                <a:gs pos="85714">
                  <a:srgbClr val="284021">
                    <a:alpha val="1020"/>
                  </a:srgbClr>
                </a:gs>
                <a:gs pos="100000">
                  <a:srgbClr val="284021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5564707">
              <a:off x="1496247" y="3390303"/>
              <a:ext cx="313754" cy="1590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9169587">
              <a:off x="1200973" y="3390507"/>
              <a:ext cx="70492" cy="19426"/>
            </a:xfrm>
            <a:prstGeom prst="ellipse">
              <a:avLst/>
            </a:prstGeom>
            <a:gradFill>
              <a:gsLst>
                <a:gs pos="0">
                  <a:srgbClr val="FFFFF0">
                    <a:alpha val="19421"/>
                  </a:srgbClr>
                </a:gs>
                <a:gs pos="14286">
                  <a:srgbClr val="FFFFF0">
                    <a:alpha val="18001"/>
                  </a:srgbClr>
                </a:gs>
                <a:gs pos="28571">
                  <a:srgbClr val="FFFFF0">
                    <a:alpha val="14281"/>
                  </a:srgbClr>
                </a:gs>
                <a:gs pos="42857">
                  <a:srgbClr val="FFFFF0">
                    <a:alpha val="9613"/>
                  </a:srgbClr>
                </a:gs>
                <a:gs pos="57143">
                  <a:srgbClr val="FFFFF0">
                    <a:alpha val="5447"/>
                  </a:srgbClr>
                </a:gs>
                <a:gs pos="71429">
                  <a:srgbClr val="FFFFF0">
                    <a:alpha val="2588"/>
                  </a:srgbClr>
                </a:gs>
                <a:gs pos="85714">
                  <a:srgbClr val="FFFFF0">
                    <a:alpha val="1031"/>
                  </a:srgbClr>
                </a:gs>
                <a:gs pos="100000">
                  <a:srgbClr val="FFFFF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7297785">
              <a:off x="1820623" y="3446855"/>
              <a:ext cx="70184" cy="19363"/>
            </a:xfrm>
            <a:prstGeom prst="ellipse">
              <a:avLst/>
            </a:prstGeom>
            <a:gradFill>
              <a:gsLst>
                <a:gs pos="0">
                  <a:srgbClr val="000000">
                    <a:alpha val="19583"/>
                  </a:srgbClr>
                </a:gs>
                <a:gs pos="14286">
                  <a:srgbClr val="000000">
                    <a:alpha val="18153"/>
                  </a:srgbClr>
                </a:gs>
                <a:gs pos="28571">
                  <a:srgbClr val="000000">
                    <a:alpha val="14404"/>
                  </a:srgbClr>
                </a:gs>
                <a:gs pos="42857">
                  <a:srgbClr val="000000">
                    <a:alpha val="9699"/>
                  </a:srgbClr>
                </a:gs>
                <a:gs pos="57143">
                  <a:srgbClr val="000000">
                    <a:alpha val="5496"/>
                  </a:srgbClr>
                </a:gs>
                <a:gs pos="71429">
                  <a:srgbClr val="000000">
                    <a:alpha val="2611"/>
                  </a:srgbClr>
                </a:gs>
                <a:gs pos="85714">
                  <a:srgbClr val="000000">
                    <a:alpha val="1041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3183457">
              <a:off x="28769" y="1618638"/>
              <a:ext cx="70599" cy="19923"/>
            </a:xfrm>
            <a:prstGeom prst="ellipse">
              <a:avLst/>
            </a:prstGeom>
            <a:gradFill>
              <a:gsLst>
                <a:gs pos="0">
                  <a:srgbClr val="D5A7AA">
                    <a:alpha val="19050"/>
                  </a:srgbClr>
                </a:gs>
                <a:gs pos="14286">
                  <a:srgbClr val="D5A7AA">
                    <a:alpha val="17654"/>
                  </a:srgbClr>
                </a:gs>
                <a:gs pos="28571">
                  <a:srgbClr val="D5A7AA">
                    <a:alpha val="14000"/>
                  </a:srgbClr>
                </a:gs>
                <a:gs pos="42857">
                  <a:srgbClr val="D5A7AA">
                    <a:alpha val="9419"/>
                  </a:srgbClr>
                </a:gs>
                <a:gs pos="57143">
                  <a:srgbClr val="D5A7AA">
                    <a:alpha val="5334"/>
                  </a:srgbClr>
                </a:gs>
                <a:gs pos="71429">
                  <a:srgbClr val="D5A7AA">
                    <a:alpha val="2533"/>
                  </a:srgbClr>
                </a:gs>
                <a:gs pos="85714">
                  <a:srgbClr val="D5A7AA">
                    <a:alpha val="1009"/>
                  </a:srgbClr>
                </a:gs>
                <a:gs pos="100000">
                  <a:srgbClr val="D5A7AA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3617316">
              <a:off x="2746277" y="1132296"/>
              <a:ext cx="614090" cy="181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6386065">
              <a:off x="-13447" y="401619"/>
              <a:ext cx="69155" cy="19106"/>
            </a:xfrm>
            <a:prstGeom prst="ellipse">
              <a:avLst/>
            </a:prstGeom>
            <a:gradFill>
              <a:gsLst>
                <a:gs pos="0">
                  <a:srgbClr val="F8F5F3">
                    <a:alpha val="19765"/>
                  </a:srgbClr>
                </a:gs>
                <a:gs pos="14286">
                  <a:srgbClr val="F8F5F3">
                    <a:alpha val="18323"/>
                  </a:srgbClr>
                </a:gs>
                <a:gs pos="28571">
                  <a:srgbClr val="F8F5F3">
                    <a:alpha val="14542"/>
                  </a:srgbClr>
                </a:gs>
                <a:gs pos="42857">
                  <a:srgbClr val="F8F5F3">
                    <a:alpha val="9794"/>
                  </a:srgbClr>
                </a:gs>
                <a:gs pos="57143">
                  <a:srgbClr val="F8F5F3">
                    <a:alpha val="5551"/>
                  </a:srgbClr>
                </a:gs>
                <a:gs pos="71429">
                  <a:srgbClr val="F8F5F3">
                    <a:alpha val="2638"/>
                  </a:srgbClr>
                </a:gs>
                <a:gs pos="85714">
                  <a:srgbClr val="F8F5F3">
                    <a:alpha val="1052"/>
                  </a:srgbClr>
                </a:gs>
                <a:gs pos="100000">
                  <a:srgbClr val="F8F5F3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10513167">
              <a:off x="2588221" y="2434218"/>
              <a:ext cx="571069" cy="137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9790863">
              <a:off x="976817" y="2771279"/>
              <a:ext cx="515958" cy="102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10691155">
              <a:off x="2191696" y="2678749"/>
              <a:ext cx="60936" cy="16921"/>
            </a:xfrm>
            <a:prstGeom prst="ellipse">
              <a:avLst/>
            </a:prstGeom>
            <a:gradFill>
              <a:gsLst>
                <a:gs pos="0">
                  <a:srgbClr val="F8F0E1">
                    <a:alpha val="21205"/>
                  </a:srgbClr>
                </a:gs>
                <a:gs pos="14286">
                  <a:srgbClr val="F8F0E1">
                    <a:alpha val="19671"/>
                  </a:srgbClr>
                </a:gs>
                <a:gs pos="28571">
                  <a:srgbClr val="F8F0E1">
                    <a:alpha val="15640"/>
                  </a:srgbClr>
                </a:gs>
                <a:gs pos="42857">
                  <a:srgbClr val="F8F0E1">
                    <a:alpha val="10556"/>
                  </a:srgbClr>
                </a:gs>
                <a:gs pos="57143">
                  <a:srgbClr val="F8F0E1">
                    <a:alpha val="5994"/>
                  </a:srgbClr>
                </a:gs>
                <a:gs pos="71429">
                  <a:srgbClr val="F8F0E1">
                    <a:alpha val="2852"/>
                  </a:srgbClr>
                </a:gs>
                <a:gs pos="85714">
                  <a:srgbClr val="F8F0E1">
                    <a:alpha val="1138"/>
                  </a:srgbClr>
                </a:gs>
                <a:gs pos="100000">
                  <a:srgbClr val="F8F0E1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3010495">
              <a:off x="3092230" y="1412940"/>
              <a:ext cx="66541" cy="15668"/>
            </a:xfrm>
            <a:prstGeom prst="ellipse">
              <a:avLst/>
            </a:prstGeom>
            <a:gradFill>
              <a:gsLst>
                <a:gs pos="0">
                  <a:srgbClr val="989FD0">
                    <a:alpha val="14008"/>
                  </a:srgbClr>
                </a:gs>
                <a:gs pos="14286">
                  <a:srgbClr val="989FD0">
                    <a:alpha val="12952"/>
                  </a:srgbClr>
                </a:gs>
                <a:gs pos="28571">
                  <a:srgbClr val="989FD0">
                    <a:alpha val="10210"/>
                  </a:srgbClr>
                </a:gs>
                <a:gs pos="42857">
                  <a:srgbClr val="989FD0">
                    <a:alpha val="6821"/>
                  </a:srgbClr>
                </a:gs>
                <a:gs pos="57143">
                  <a:srgbClr val="989FD0">
                    <a:alpha val="3839"/>
                  </a:srgbClr>
                </a:gs>
                <a:gs pos="71429">
                  <a:srgbClr val="989FD0">
                    <a:alpha val="1816"/>
                  </a:srgbClr>
                </a:gs>
                <a:gs pos="85714">
                  <a:srgbClr val="989FD0">
                    <a:alpha val="722"/>
                  </a:srgbClr>
                </a:gs>
                <a:gs pos="100000">
                  <a:srgbClr val="989FD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5378564">
              <a:off x="2564910" y="2239218"/>
              <a:ext cx="70724" cy="19608"/>
            </a:xfrm>
            <a:prstGeom prst="ellipse">
              <a:avLst/>
            </a:prstGeom>
            <a:gradFill>
              <a:gsLst>
                <a:gs pos="0">
                  <a:srgbClr val="DBC1BF">
                    <a:alpha val="19195"/>
                  </a:srgbClr>
                </a:gs>
                <a:gs pos="14286">
                  <a:srgbClr val="DBC1BF">
                    <a:alpha val="17790"/>
                  </a:srgbClr>
                </a:gs>
                <a:gs pos="28571">
                  <a:srgbClr val="DBC1BF">
                    <a:alpha val="14110"/>
                  </a:srgbClr>
                </a:gs>
                <a:gs pos="42857">
                  <a:srgbClr val="DBC1BF">
                    <a:alpha val="9495"/>
                  </a:srgbClr>
                </a:gs>
                <a:gs pos="57143">
                  <a:srgbClr val="DBC1BF">
                    <a:alpha val="5378"/>
                  </a:srgbClr>
                </a:gs>
                <a:gs pos="71429">
                  <a:srgbClr val="DBC1BF">
                    <a:alpha val="2554"/>
                  </a:srgbClr>
                </a:gs>
                <a:gs pos="85714">
                  <a:srgbClr val="DBC1BF">
                    <a:alpha val="1018"/>
                  </a:srgbClr>
                </a:gs>
                <a:gs pos="100000">
                  <a:srgbClr val="DBC1B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5610015">
              <a:off x="1591375" y="3217319"/>
              <a:ext cx="357971" cy="162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9695690">
              <a:off x="1011989" y="3568285"/>
              <a:ext cx="463639" cy="58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5400080">
              <a:off x="-398" y="704352"/>
              <a:ext cx="37100" cy="37093"/>
            </a:xfrm>
            <a:prstGeom prst="ellipse">
              <a:avLst/>
            </a:prstGeom>
            <a:gradFill>
              <a:gsLst>
                <a:gs pos="0">
                  <a:srgbClr val="BEB99A">
                    <a:alpha val="19278"/>
                  </a:srgbClr>
                </a:gs>
                <a:gs pos="14286">
                  <a:srgbClr val="BEB99A">
                    <a:alpha val="17868"/>
                  </a:srgbClr>
                </a:gs>
                <a:gs pos="28571">
                  <a:srgbClr val="BEB99A">
                    <a:alpha val="14173"/>
                  </a:srgbClr>
                </a:gs>
                <a:gs pos="42857">
                  <a:srgbClr val="BEB99A">
                    <a:alpha val="9539"/>
                  </a:srgbClr>
                </a:gs>
                <a:gs pos="57143">
                  <a:srgbClr val="BEB99A">
                    <a:alpha val="5403"/>
                  </a:srgbClr>
                </a:gs>
                <a:gs pos="71429">
                  <a:srgbClr val="BEB99A">
                    <a:alpha val="2567"/>
                  </a:srgbClr>
                </a:gs>
                <a:gs pos="85714">
                  <a:srgbClr val="BEB99A">
                    <a:alpha val="1023"/>
                  </a:srgbClr>
                </a:gs>
                <a:gs pos="100000">
                  <a:srgbClr val="BEB99A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5400038">
              <a:off x="2988943" y="2485125"/>
              <a:ext cx="60603" cy="60583"/>
            </a:xfrm>
            <a:prstGeom prst="ellipse">
              <a:avLst/>
            </a:prstGeom>
            <a:gradFill>
              <a:gsLst>
                <a:gs pos="0">
                  <a:srgbClr val="FFFFFF">
                    <a:alpha val="16964"/>
                  </a:srgbClr>
                </a:gs>
                <a:gs pos="14286">
                  <a:srgbClr val="FFFFFF">
                    <a:alpha val="15706"/>
                  </a:srgbClr>
                </a:gs>
                <a:gs pos="28571">
                  <a:srgbClr val="FFFFFF">
                    <a:alpha val="12424"/>
                  </a:srgbClr>
                </a:gs>
                <a:gs pos="42857">
                  <a:srgbClr val="FFFFFF">
                    <a:alpha val="8334"/>
                  </a:srgbClr>
                </a:gs>
                <a:gs pos="57143">
                  <a:srgbClr val="FFFFFF">
                    <a:alpha val="4707"/>
                  </a:srgbClr>
                </a:gs>
                <a:gs pos="71429">
                  <a:srgbClr val="FFFFFF">
                    <a:alpha val="2232"/>
                  </a:srgbClr>
                </a:gs>
                <a:gs pos="85714">
                  <a:srgbClr val="FFFFFF">
                    <a:alpha val="889"/>
                  </a:srgbClr>
                </a:gs>
                <a:gs pos="100000">
                  <a:srgbClr val="FFFF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7230016">
              <a:off x="735796" y="1464830"/>
              <a:ext cx="70749" cy="19872"/>
            </a:xfrm>
            <a:prstGeom prst="ellipse">
              <a:avLst/>
            </a:prstGeom>
            <a:gradFill>
              <a:gsLst>
                <a:gs pos="0">
                  <a:srgbClr val="EEDCED">
                    <a:alpha val="19151"/>
                  </a:srgbClr>
                </a:gs>
                <a:gs pos="14286">
                  <a:srgbClr val="EEDCED">
                    <a:alpha val="17749"/>
                  </a:srgbClr>
                </a:gs>
                <a:gs pos="28571">
                  <a:srgbClr val="EEDCED">
                    <a:alpha val="14076"/>
                  </a:srgbClr>
                </a:gs>
                <a:gs pos="42857">
                  <a:srgbClr val="EEDCED">
                    <a:alpha val="9472"/>
                  </a:srgbClr>
                </a:gs>
                <a:gs pos="57143">
                  <a:srgbClr val="EEDCED">
                    <a:alpha val="5365"/>
                  </a:srgbClr>
                </a:gs>
                <a:gs pos="71429">
                  <a:srgbClr val="EEDCED">
                    <a:alpha val="2548"/>
                  </a:srgbClr>
                </a:gs>
                <a:gs pos="85714">
                  <a:srgbClr val="EEDCED">
                    <a:alpha val="1015"/>
                  </a:srgbClr>
                </a:gs>
                <a:gs pos="100000">
                  <a:srgbClr val="EEDCED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6352941">
              <a:off x="2595552" y="2619517"/>
              <a:ext cx="66392" cy="18416"/>
            </a:xfrm>
            <a:prstGeom prst="ellipse">
              <a:avLst/>
            </a:prstGeom>
            <a:gradFill>
              <a:gsLst>
                <a:gs pos="0">
                  <a:srgbClr val="FFFBFF">
                    <a:alpha val="20220"/>
                  </a:srgbClr>
                </a:gs>
                <a:gs pos="14286">
                  <a:srgbClr val="FFFBFF">
                    <a:alpha val="18749"/>
                  </a:srgbClr>
                </a:gs>
                <a:gs pos="28571">
                  <a:srgbClr val="FFFBFF">
                    <a:alpha val="14889"/>
                  </a:srgbClr>
                </a:gs>
                <a:gs pos="42857">
                  <a:srgbClr val="FFFBFF">
                    <a:alpha val="10034"/>
                  </a:srgbClr>
                </a:gs>
                <a:gs pos="57143">
                  <a:srgbClr val="FFFBFF">
                    <a:alpha val="5691"/>
                  </a:srgbClr>
                </a:gs>
                <a:gs pos="71429">
                  <a:srgbClr val="FFFBFF">
                    <a:alpha val="2705"/>
                  </a:srgbClr>
                </a:gs>
                <a:gs pos="85714">
                  <a:srgbClr val="FFFBFF">
                    <a:alpha val="1079"/>
                  </a:srgbClr>
                </a:gs>
                <a:gs pos="100000">
                  <a:srgbClr val="FFFBF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7242623">
              <a:off x="763209" y="1327934"/>
              <a:ext cx="561326" cy="1090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10661227">
              <a:off x="2730264" y="657470"/>
              <a:ext cx="70557" cy="19740"/>
            </a:xfrm>
            <a:prstGeom prst="ellipse">
              <a:avLst/>
            </a:prstGeom>
            <a:gradFill>
              <a:gsLst>
                <a:gs pos="0">
                  <a:srgbClr val="D7CCF0">
                    <a:alpha val="18809"/>
                  </a:srgbClr>
                </a:gs>
                <a:gs pos="14286">
                  <a:srgbClr val="D7CCF0">
                    <a:alpha val="17429"/>
                  </a:srgbClr>
                </a:gs>
                <a:gs pos="28571">
                  <a:srgbClr val="D7CCF0">
                    <a:alpha val="13817"/>
                  </a:srgbClr>
                </a:gs>
                <a:gs pos="42857">
                  <a:srgbClr val="D7CCF0">
                    <a:alpha val="9293"/>
                  </a:srgbClr>
                </a:gs>
                <a:gs pos="57143">
                  <a:srgbClr val="D7CCF0">
                    <a:alpha val="5261"/>
                  </a:srgbClr>
                </a:gs>
                <a:gs pos="71429">
                  <a:srgbClr val="D7CCF0">
                    <a:alpha val="2498"/>
                  </a:srgbClr>
                </a:gs>
                <a:gs pos="85714">
                  <a:srgbClr val="D7CCF0">
                    <a:alpha val="995"/>
                  </a:srgbClr>
                </a:gs>
                <a:gs pos="100000">
                  <a:srgbClr val="D7CCF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10543703">
              <a:off x="1353270" y="961827"/>
              <a:ext cx="69434" cy="15563"/>
            </a:xfrm>
            <a:prstGeom prst="ellipse">
              <a:avLst/>
            </a:prstGeom>
            <a:gradFill>
              <a:gsLst>
                <a:gs pos="0">
                  <a:srgbClr val="B2B98F">
                    <a:alpha val="15640"/>
                  </a:srgbClr>
                </a:gs>
                <a:gs pos="14286">
                  <a:srgbClr val="B2B98F">
                    <a:alpha val="14472"/>
                  </a:srgbClr>
                </a:gs>
                <a:gs pos="28571">
                  <a:srgbClr val="B2B98F">
                    <a:alpha val="11430"/>
                  </a:srgbClr>
                </a:gs>
                <a:gs pos="42857">
                  <a:srgbClr val="B2B98F">
                    <a:alpha val="7653"/>
                  </a:srgbClr>
                </a:gs>
                <a:gs pos="57143">
                  <a:srgbClr val="B2B98F">
                    <a:alpha val="4316"/>
                  </a:srgbClr>
                </a:gs>
                <a:gs pos="71429">
                  <a:srgbClr val="B2B98F">
                    <a:alpha val="2044"/>
                  </a:srgbClr>
                </a:gs>
                <a:gs pos="85714">
                  <a:srgbClr val="B2B98F">
                    <a:alpha val="813"/>
                  </a:srgbClr>
                </a:gs>
                <a:gs pos="100000">
                  <a:srgbClr val="B2B98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-10414943">
              <a:off x="1382697" y="573104"/>
              <a:ext cx="606664" cy="92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7833307">
              <a:off x="1787798" y="1630448"/>
              <a:ext cx="224199" cy="91118"/>
            </a:xfrm>
            <a:prstGeom prst="ellipse">
              <a:avLst/>
            </a:prstGeom>
            <a:gradFill>
              <a:gsLst>
                <a:gs pos="0">
                  <a:srgbClr val="00FF9B">
                    <a:alpha val="32968"/>
                  </a:srgbClr>
                </a:gs>
                <a:gs pos="14286">
                  <a:srgbClr val="00FF9B">
                    <a:alpha val="30764"/>
                  </a:srgbClr>
                </a:gs>
                <a:gs pos="28571">
                  <a:srgbClr val="00FF9B">
                    <a:alpha val="24833"/>
                  </a:srgbClr>
                </a:gs>
                <a:gs pos="42857">
                  <a:srgbClr val="00FF9B">
                    <a:alpha val="17075"/>
                  </a:srgbClr>
                </a:gs>
                <a:gs pos="57143">
                  <a:srgbClr val="00FF9B">
                    <a:alpha val="9855"/>
                  </a:srgbClr>
                </a:gs>
                <a:gs pos="71429">
                  <a:srgbClr val="00FF9B">
                    <a:alpha val="4740"/>
                  </a:srgbClr>
                </a:gs>
                <a:gs pos="85714">
                  <a:srgbClr val="00FF9B">
                    <a:alpha val="1902"/>
                  </a:srgbClr>
                </a:gs>
                <a:gs pos="100000">
                  <a:srgbClr val="00FF9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836510">
              <a:off x="3461178" y="3431530"/>
              <a:ext cx="67050" cy="17214"/>
            </a:xfrm>
            <a:prstGeom prst="ellipse">
              <a:avLst/>
            </a:prstGeom>
            <a:gradFill>
              <a:gsLst>
                <a:gs pos="0">
                  <a:srgbClr val="8A8687">
                    <a:alpha val="14319"/>
                  </a:srgbClr>
                </a:gs>
                <a:gs pos="14286">
                  <a:srgbClr val="8A8687">
                    <a:alpha val="13241"/>
                  </a:srgbClr>
                </a:gs>
                <a:gs pos="28571">
                  <a:srgbClr val="8A8687">
                    <a:alpha val="10442"/>
                  </a:srgbClr>
                </a:gs>
                <a:gs pos="42857">
                  <a:srgbClr val="8A8687">
                    <a:alpha val="6978"/>
                  </a:srgbClr>
                </a:gs>
                <a:gs pos="57143">
                  <a:srgbClr val="8A8687">
                    <a:alpha val="3929"/>
                  </a:srgbClr>
                </a:gs>
                <a:gs pos="71429">
                  <a:srgbClr val="8A8687">
                    <a:alpha val="1859"/>
                  </a:srgbClr>
                </a:gs>
                <a:gs pos="85714">
                  <a:srgbClr val="8A8687">
                    <a:alpha val="739"/>
                  </a:srgbClr>
                </a:gs>
                <a:gs pos="100000">
                  <a:srgbClr val="8A8687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6550589">
              <a:off x="2353764" y="3082384"/>
              <a:ext cx="328789" cy="80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7641883">
              <a:off x="1315316" y="201147"/>
              <a:ext cx="70560" cy="19960"/>
            </a:xfrm>
            <a:prstGeom prst="ellipse">
              <a:avLst/>
            </a:prstGeom>
            <a:gradFill>
              <a:gsLst>
                <a:gs pos="0">
                  <a:srgbClr val="C7C3AC">
                    <a:alpha val="18800"/>
                  </a:srgbClr>
                </a:gs>
                <a:gs pos="14286">
                  <a:srgbClr val="C7C3AC">
                    <a:alpha val="17421"/>
                  </a:srgbClr>
                </a:gs>
                <a:gs pos="28571">
                  <a:srgbClr val="C7C3AC">
                    <a:alpha val="13810"/>
                  </a:srgbClr>
                </a:gs>
                <a:gs pos="42857">
                  <a:srgbClr val="C7C3AC">
                    <a:alpha val="9288"/>
                  </a:srgbClr>
                </a:gs>
                <a:gs pos="57143">
                  <a:srgbClr val="C7C3AC">
                    <a:alpha val="5258"/>
                  </a:srgbClr>
                </a:gs>
                <a:gs pos="71429">
                  <a:srgbClr val="C7C3AC">
                    <a:alpha val="2497"/>
                  </a:srgbClr>
                </a:gs>
                <a:gs pos="85714">
                  <a:srgbClr val="C7C3AC">
                    <a:alpha val="995"/>
                  </a:srgbClr>
                </a:gs>
                <a:gs pos="100000">
                  <a:srgbClr val="C7C3AC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9958249">
              <a:off x="1482019" y="1806631"/>
              <a:ext cx="556779" cy="129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9374961">
              <a:off x="-28618" y="829638"/>
              <a:ext cx="63296" cy="17644"/>
            </a:xfrm>
            <a:prstGeom prst="ellipse">
              <a:avLst/>
            </a:prstGeom>
            <a:gradFill>
              <a:gsLst>
                <a:gs pos="0">
                  <a:srgbClr val="FFFFFF">
                    <a:alpha val="20804"/>
                  </a:srgbClr>
                </a:gs>
                <a:gs pos="14286">
                  <a:srgbClr val="FFFFFF">
                    <a:alpha val="19296"/>
                  </a:srgbClr>
                </a:gs>
                <a:gs pos="28571">
                  <a:srgbClr val="FFFFFF">
                    <a:alpha val="15334"/>
                  </a:srgbClr>
                </a:gs>
                <a:gs pos="42857">
                  <a:srgbClr val="FFFFFF">
                    <a:alpha val="10343"/>
                  </a:srgbClr>
                </a:gs>
                <a:gs pos="57143">
                  <a:srgbClr val="FFFFFF">
                    <a:alpha val="5870"/>
                  </a:srgbClr>
                </a:gs>
                <a:gs pos="71429">
                  <a:srgbClr val="FFFFFF">
                    <a:alpha val="2792"/>
                  </a:srgbClr>
                </a:gs>
                <a:gs pos="85714">
                  <a:srgbClr val="FFFFFF">
                    <a:alpha val="1114"/>
                  </a:srgbClr>
                </a:gs>
                <a:gs pos="100000">
                  <a:srgbClr val="FFFF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5307682">
              <a:off x="867469" y="2419917"/>
              <a:ext cx="70784" cy="20139"/>
            </a:xfrm>
            <a:prstGeom prst="ellipse">
              <a:avLst/>
            </a:prstGeom>
            <a:gradFill>
              <a:gsLst>
                <a:gs pos="0">
                  <a:srgbClr val="5B0000">
                    <a:alpha val="18993"/>
                  </a:srgbClr>
                </a:gs>
                <a:gs pos="14286">
                  <a:srgbClr val="5B0000">
                    <a:alpha val="17601"/>
                  </a:srgbClr>
                </a:gs>
                <a:gs pos="28571">
                  <a:srgbClr val="5B0000">
                    <a:alpha val="13956"/>
                  </a:srgbClr>
                </a:gs>
                <a:gs pos="42857">
                  <a:srgbClr val="5B0000">
                    <a:alpha val="9389"/>
                  </a:srgbClr>
                </a:gs>
                <a:gs pos="57143">
                  <a:srgbClr val="5B0000">
                    <a:alpha val="5317"/>
                  </a:srgbClr>
                </a:gs>
                <a:gs pos="71429">
                  <a:srgbClr val="5B0000">
                    <a:alpha val="2525"/>
                  </a:srgbClr>
                </a:gs>
                <a:gs pos="85714">
                  <a:srgbClr val="5B0000">
                    <a:alpha val="1006"/>
                  </a:srgbClr>
                </a:gs>
                <a:gs pos="100000">
                  <a:srgbClr val="5B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-10582445">
              <a:off x="1521178" y="655793"/>
              <a:ext cx="493175" cy="55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9391033">
              <a:off x="398638" y="1487903"/>
              <a:ext cx="636453" cy="4163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3750887">
              <a:off x="667985" y="3198461"/>
              <a:ext cx="649870" cy="5434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-10608915">
              <a:off x="1601358" y="988494"/>
              <a:ext cx="69920" cy="19947"/>
            </a:xfrm>
            <a:prstGeom prst="ellipse">
              <a:avLst/>
            </a:prstGeom>
            <a:gradFill>
              <a:gsLst>
                <a:gs pos="0">
                  <a:srgbClr val="BE71AD">
                    <a:alpha val="14775"/>
                  </a:srgbClr>
                </a:gs>
                <a:gs pos="14286">
                  <a:srgbClr val="BE71AD">
                    <a:alpha val="13665"/>
                  </a:srgbClr>
                </a:gs>
                <a:gs pos="28571">
                  <a:srgbClr val="BE71AD">
                    <a:alpha val="10782"/>
                  </a:srgbClr>
                </a:gs>
                <a:gs pos="42857">
                  <a:srgbClr val="BE71AD">
                    <a:alpha val="7210"/>
                  </a:srgbClr>
                </a:gs>
                <a:gs pos="57143">
                  <a:srgbClr val="BE71AD">
                    <a:alpha val="4062"/>
                  </a:srgbClr>
                </a:gs>
                <a:gs pos="71429">
                  <a:srgbClr val="BE71AD">
                    <a:alpha val="1922"/>
                  </a:srgbClr>
                </a:gs>
                <a:gs pos="85714">
                  <a:srgbClr val="BE71AD">
                    <a:alpha val="765"/>
                  </a:srgbClr>
                </a:gs>
                <a:gs pos="100000">
                  <a:srgbClr val="BE71AD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4106080">
              <a:off x="3401077" y="3018643"/>
              <a:ext cx="70821" cy="20249"/>
            </a:xfrm>
            <a:prstGeom prst="ellipse">
              <a:avLst/>
            </a:prstGeom>
            <a:gradFill>
              <a:gsLst>
                <a:gs pos="0">
                  <a:srgbClr val="000000">
                    <a:alpha val="18952"/>
                  </a:srgbClr>
                </a:gs>
                <a:gs pos="14286">
                  <a:srgbClr val="000000">
                    <a:alpha val="17562"/>
                  </a:srgbClr>
                </a:gs>
                <a:gs pos="28571">
                  <a:srgbClr val="000000">
                    <a:alpha val="13925"/>
                  </a:srgbClr>
                </a:gs>
                <a:gs pos="42857">
                  <a:srgbClr val="000000">
                    <a:alpha val="9367"/>
                  </a:srgbClr>
                </a:gs>
                <a:gs pos="57143">
                  <a:srgbClr val="000000">
                    <a:alpha val="5304"/>
                  </a:srgbClr>
                </a:gs>
                <a:gs pos="71429">
                  <a:srgbClr val="000000">
                    <a:alpha val="2519"/>
                  </a:srgbClr>
                </a:gs>
                <a:gs pos="85714">
                  <a:srgbClr val="000000">
                    <a:alpha val="1004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9667273">
              <a:off x="2680514" y="2462665"/>
              <a:ext cx="706010" cy="182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9483763">
              <a:off x="2706355" y="2472375"/>
              <a:ext cx="710428" cy="190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6793114">
              <a:off x="1105717" y="549838"/>
              <a:ext cx="530717" cy="207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4413771">
              <a:off x="2510320" y="603301"/>
              <a:ext cx="618667" cy="267461"/>
            </a:xfrm>
            <a:prstGeom prst="ellipse">
              <a:avLst/>
            </a:prstGeom>
            <a:gradFill>
              <a:gsLst>
                <a:gs pos="0">
                  <a:srgbClr val="00FFFF">
                    <a:alpha val="15251"/>
                  </a:srgbClr>
                </a:gs>
                <a:gs pos="14286">
                  <a:srgbClr val="00FFFF">
                    <a:alpha val="14109"/>
                  </a:srgbClr>
                </a:gs>
                <a:gs pos="28571">
                  <a:srgbClr val="00FFFF">
                    <a:alpha val="11138"/>
                  </a:srgbClr>
                </a:gs>
                <a:gs pos="42857">
                  <a:srgbClr val="00FFFF">
                    <a:alpha val="7453"/>
                  </a:srgbClr>
                </a:gs>
                <a:gs pos="57143">
                  <a:srgbClr val="00FFFF">
                    <a:alpha val="4201"/>
                  </a:srgbClr>
                </a:gs>
                <a:gs pos="71429">
                  <a:srgbClr val="00FFFF">
                    <a:alpha val="1989"/>
                  </a:srgbClr>
                </a:gs>
                <a:gs pos="85714">
                  <a:srgbClr val="00FFFF">
                    <a:alpha val="791"/>
                  </a:srgbClr>
                </a:gs>
                <a:gs pos="100000">
                  <a:srgbClr val="00FF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-9488036">
              <a:off x="1034253" y="2491161"/>
              <a:ext cx="543694" cy="6310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3702844">
              <a:off x="106081" y="2320674"/>
              <a:ext cx="70657" cy="20408"/>
            </a:xfrm>
            <a:prstGeom prst="ellipse">
              <a:avLst/>
            </a:prstGeom>
            <a:gradFill>
              <a:gsLst>
                <a:gs pos="0">
                  <a:srgbClr val="AA0000">
                    <a:alpha val="18704"/>
                  </a:srgbClr>
                </a:gs>
                <a:gs pos="14286">
                  <a:srgbClr val="AA0000">
                    <a:alpha val="17331"/>
                  </a:srgbClr>
                </a:gs>
                <a:gs pos="28571">
                  <a:srgbClr val="AA0000">
                    <a:alpha val="13737"/>
                  </a:srgbClr>
                </a:gs>
                <a:gs pos="42857">
                  <a:srgbClr val="AA0000">
                    <a:alpha val="9238"/>
                  </a:srgbClr>
                </a:gs>
                <a:gs pos="57143">
                  <a:srgbClr val="AA0000">
                    <a:alpha val="5229"/>
                  </a:srgbClr>
                </a:gs>
                <a:gs pos="71429">
                  <a:srgbClr val="AA0000">
                    <a:alpha val="2483"/>
                  </a:srgbClr>
                </a:gs>
                <a:gs pos="85714">
                  <a:srgbClr val="AA0000">
                    <a:alpha val="989"/>
                  </a:srgbClr>
                </a:gs>
                <a:gs pos="100000">
                  <a:srgbClr val="AA0000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-8797576">
              <a:off x="998782" y="1703551"/>
              <a:ext cx="532077" cy="59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6178388">
              <a:off x="1612957" y="3426388"/>
              <a:ext cx="585786" cy="234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9980973">
              <a:off x="2579483" y="2570839"/>
              <a:ext cx="220767" cy="101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4682586">
              <a:off x="1668604" y="2470925"/>
              <a:ext cx="725594" cy="104055"/>
            </a:xfrm>
            <a:prstGeom prst="ellipse">
              <a:avLst/>
            </a:prstGeom>
            <a:gradFill>
              <a:gsLst>
                <a:gs pos="0">
                  <a:srgbClr val="0000A6">
                    <a:alpha val="32968"/>
                  </a:srgbClr>
                </a:gs>
                <a:gs pos="14286">
                  <a:srgbClr val="0000A6">
                    <a:alpha val="30764"/>
                  </a:srgbClr>
                </a:gs>
                <a:gs pos="28571">
                  <a:srgbClr val="0000A6">
                    <a:alpha val="24833"/>
                  </a:srgbClr>
                </a:gs>
                <a:gs pos="42857">
                  <a:srgbClr val="0000A6">
                    <a:alpha val="17075"/>
                  </a:srgbClr>
                </a:gs>
                <a:gs pos="57143">
                  <a:srgbClr val="0000A6">
                    <a:alpha val="9855"/>
                  </a:srgbClr>
                </a:gs>
                <a:gs pos="71429">
                  <a:srgbClr val="0000A6">
                    <a:alpha val="4740"/>
                  </a:srgbClr>
                </a:gs>
                <a:gs pos="85714">
                  <a:srgbClr val="0000A6">
                    <a:alpha val="1902"/>
                  </a:srgbClr>
                </a:gs>
                <a:gs pos="100000">
                  <a:srgbClr val="0000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9421664">
              <a:off x="894649" y="2531507"/>
              <a:ext cx="444046" cy="485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8590508">
              <a:off x="376702" y="3246191"/>
              <a:ext cx="70684" cy="19954"/>
            </a:xfrm>
            <a:prstGeom prst="ellipse">
              <a:avLst/>
            </a:prstGeom>
            <a:gradFill>
              <a:gsLst>
                <a:gs pos="0">
                  <a:srgbClr val="5A0000">
                    <a:alpha val="18642"/>
                  </a:srgbClr>
                </a:gs>
                <a:gs pos="14286">
                  <a:srgbClr val="5A0000">
                    <a:alpha val="17273"/>
                  </a:srgbClr>
                </a:gs>
                <a:gs pos="28571">
                  <a:srgbClr val="5A0000">
                    <a:alpha val="13690"/>
                  </a:srgbClr>
                </a:gs>
                <a:gs pos="42857">
                  <a:srgbClr val="5A0000">
                    <a:alpha val="9205"/>
                  </a:srgbClr>
                </a:gs>
                <a:gs pos="57143">
                  <a:srgbClr val="5A0000">
                    <a:alpha val="5210"/>
                  </a:srgbClr>
                </a:gs>
                <a:gs pos="71429">
                  <a:srgbClr val="5A0000">
                    <a:alpha val="2474"/>
                  </a:srgbClr>
                </a:gs>
                <a:gs pos="85714">
                  <a:srgbClr val="5A0000">
                    <a:alpha val="986"/>
                  </a:srgbClr>
                </a:gs>
                <a:gs pos="100000">
                  <a:srgbClr val="5A00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150987">
              <a:off x="2892889" y="1362258"/>
              <a:ext cx="542805" cy="389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3113629">
              <a:off x="2788774" y="1307301"/>
              <a:ext cx="568999" cy="185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4135635">
              <a:off x="412738" y="1405914"/>
              <a:ext cx="545904" cy="100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10799727">
              <a:off x="2922346" y="2521871"/>
              <a:ext cx="62138" cy="62109"/>
            </a:xfrm>
            <a:prstGeom prst="ellipse">
              <a:avLst/>
            </a:prstGeom>
            <a:gradFill>
              <a:gsLst>
                <a:gs pos="0">
                  <a:srgbClr val="FFFFFF">
                    <a:alpha val="16601"/>
                  </a:srgbClr>
                </a:gs>
                <a:gs pos="14286">
                  <a:srgbClr val="FFFFFF">
                    <a:alpha val="15367"/>
                  </a:srgbClr>
                </a:gs>
                <a:gs pos="28571">
                  <a:srgbClr val="FFFFFF">
                    <a:alpha val="12151"/>
                  </a:srgbClr>
                </a:gs>
                <a:gs pos="42857">
                  <a:srgbClr val="FFFFFF">
                    <a:alpha val="8146"/>
                  </a:srgbClr>
                </a:gs>
                <a:gs pos="57143">
                  <a:srgbClr val="FFFFFF">
                    <a:alpha val="4599"/>
                  </a:srgbClr>
                </a:gs>
                <a:gs pos="71429">
                  <a:srgbClr val="FFFFFF">
                    <a:alpha val="2180"/>
                  </a:srgbClr>
                </a:gs>
                <a:gs pos="85714">
                  <a:srgbClr val="FFFFFF">
                    <a:alpha val="868"/>
                  </a:srgbClr>
                </a:gs>
                <a:gs pos="100000">
                  <a:srgbClr val="FFFF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3511599">
              <a:off x="3306089" y="2745417"/>
              <a:ext cx="212756" cy="69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-9088440">
              <a:off x="2971603" y="2564023"/>
              <a:ext cx="226590" cy="1008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10175972">
              <a:off x="1006141" y="2764094"/>
              <a:ext cx="466064" cy="102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-8775015">
              <a:off x="3024385" y="2616508"/>
              <a:ext cx="227728" cy="721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5266695">
              <a:off x="165527" y="2673081"/>
              <a:ext cx="69105" cy="20361"/>
            </a:xfrm>
            <a:prstGeom prst="ellipse">
              <a:avLst/>
            </a:prstGeom>
            <a:gradFill>
              <a:gsLst>
                <a:gs pos="0">
                  <a:srgbClr val="E29894">
                    <a:alpha val="15470"/>
                  </a:srgbClr>
                </a:gs>
                <a:gs pos="14286">
                  <a:srgbClr val="E29894">
                    <a:alpha val="14313"/>
                  </a:srgbClr>
                </a:gs>
                <a:gs pos="28571">
                  <a:srgbClr val="E29894">
                    <a:alpha val="11303"/>
                  </a:srgbClr>
                </a:gs>
                <a:gs pos="42857">
                  <a:srgbClr val="E29894">
                    <a:alpha val="7566"/>
                  </a:srgbClr>
                </a:gs>
                <a:gs pos="57143">
                  <a:srgbClr val="E29894">
                    <a:alpha val="4266"/>
                  </a:srgbClr>
                </a:gs>
                <a:gs pos="71429">
                  <a:srgbClr val="E29894">
                    <a:alpha val="2020"/>
                  </a:srgbClr>
                </a:gs>
                <a:gs pos="85714">
                  <a:srgbClr val="E29894">
                    <a:alpha val="804"/>
                  </a:srgbClr>
                </a:gs>
                <a:gs pos="100000">
                  <a:srgbClr val="E29894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4965795">
              <a:off x="2751431" y="1293286"/>
              <a:ext cx="544756" cy="79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3065712">
              <a:off x="2974437" y="2669899"/>
              <a:ext cx="708688" cy="186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5272225">
              <a:off x="1621786" y="3086640"/>
              <a:ext cx="577898" cy="124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5868430">
              <a:off x="2483104" y="256631"/>
              <a:ext cx="549694" cy="2835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5189913">
              <a:off x="3147864" y="276903"/>
              <a:ext cx="68712" cy="18974"/>
            </a:xfrm>
            <a:prstGeom prst="ellipse">
              <a:avLst/>
            </a:prstGeom>
            <a:gradFill>
              <a:gsLst>
                <a:gs pos="0">
                  <a:srgbClr val="A9CCC4">
                    <a:alpha val="16032"/>
                  </a:srgbClr>
                </a:gs>
                <a:gs pos="14286">
                  <a:srgbClr val="A9CCC4">
                    <a:alpha val="14837"/>
                  </a:srgbClr>
                </a:gs>
                <a:gs pos="28571">
                  <a:srgbClr val="A9CCC4">
                    <a:alpha val="11724"/>
                  </a:srgbClr>
                </a:gs>
                <a:gs pos="42857">
                  <a:srgbClr val="A9CCC4">
                    <a:alpha val="7854"/>
                  </a:srgbClr>
                </a:gs>
                <a:gs pos="57143">
                  <a:srgbClr val="A9CCC4">
                    <a:alpha val="4431"/>
                  </a:srgbClr>
                </a:gs>
                <a:gs pos="71429">
                  <a:srgbClr val="A9CCC4">
                    <a:alpha val="2099"/>
                  </a:srgbClr>
                </a:gs>
                <a:gs pos="85714">
                  <a:srgbClr val="A9CCC4">
                    <a:alpha val="835"/>
                  </a:srgbClr>
                </a:gs>
                <a:gs pos="100000">
                  <a:srgbClr val="A9CCC4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4463004">
              <a:off x="930534" y="2766562"/>
              <a:ext cx="429731" cy="144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9386252">
              <a:off x="1148065" y="1793697"/>
              <a:ext cx="563952" cy="58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5716604">
              <a:off x="2125730" y="637905"/>
              <a:ext cx="70767" cy="20463"/>
            </a:xfrm>
            <a:prstGeom prst="ellipse">
              <a:avLst/>
            </a:prstGeom>
            <a:gradFill>
              <a:gsLst>
                <a:gs pos="0">
                  <a:srgbClr val="E6E0DA">
                    <a:alpha val="18748"/>
                  </a:srgbClr>
                </a:gs>
                <a:gs pos="14286">
                  <a:srgbClr val="E6E0DA">
                    <a:alpha val="17372"/>
                  </a:srgbClr>
                </a:gs>
                <a:gs pos="28571">
                  <a:srgbClr val="E6E0DA">
                    <a:alpha val="13771"/>
                  </a:srgbClr>
                </a:gs>
                <a:gs pos="42857">
                  <a:srgbClr val="E6E0DA">
                    <a:alpha val="9261"/>
                  </a:srgbClr>
                </a:gs>
                <a:gs pos="57143">
                  <a:srgbClr val="E6E0DA">
                    <a:alpha val="5243"/>
                  </a:srgbClr>
                </a:gs>
                <a:gs pos="71429">
                  <a:srgbClr val="E6E0DA">
                    <a:alpha val="2489"/>
                  </a:srgbClr>
                </a:gs>
                <a:gs pos="85714">
                  <a:srgbClr val="E6E0DA">
                    <a:alpha val="992"/>
                  </a:srgbClr>
                </a:gs>
                <a:gs pos="100000">
                  <a:srgbClr val="E6E0DA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-8566061">
              <a:off x="2317644" y="1804109"/>
              <a:ext cx="68674" cy="17405"/>
            </a:xfrm>
            <a:prstGeom prst="ellipse">
              <a:avLst/>
            </a:prstGeom>
            <a:gradFill>
              <a:gsLst>
                <a:gs pos="0">
                  <a:srgbClr val="CF5C00">
                    <a:alpha val="15551"/>
                  </a:srgbClr>
                </a:gs>
                <a:gs pos="14286">
                  <a:srgbClr val="CF5C00">
                    <a:alpha val="14389"/>
                  </a:srgbClr>
                </a:gs>
                <a:gs pos="28571">
                  <a:srgbClr val="CF5C00">
                    <a:alpha val="11363"/>
                  </a:srgbClr>
                </a:gs>
                <a:gs pos="42857">
                  <a:srgbClr val="CF5C00">
                    <a:alpha val="7607"/>
                  </a:srgbClr>
                </a:gs>
                <a:gs pos="57143">
                  <a:srgbClr val="CF5C00">
                    <a:alpha val="4289"/>
                  </a:srgbClr>
                </a:gs>
                <a:gs pos="71429">
                  <a:srgbClr val="CF5C00">
                    <a:alpha val="2031"/>
                  </a:srgbClr>
                </a:gs>
                <a:gs pos="85714">
                  <a:srgbClr val="CF5C00">
                    <a:alpha val="808"/>
                  </a:srgbClr>
                </a:gs>
                <a:gs pos="100000">
                  <a:srgbClr val="CF5C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10055080">
              <a:off x="3376186" y="3535294"/>
              <a:ext cx="516342" cy="19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9683586">
              <a:off x="1510520" y="3035698"/>
              <a:ext cx="70356" cy="20620"/>
            </a:xfrm>
            <a:prstGeom prst="ellipse">
              <a:avLst/>
            </a:prstGeom>
            <a:gradFill>
              <a:gsLst>
                <a:gs pos="0">
                  <a:srgbClr val="8D6F00">
                    <a:alpha val="18307"/>
                  </a:srgbClr>
                </a:gs>
                <a:gs pos="14286">
                  <a:srgbClr val="8D6F00">
                    <a:alpha val="16960"/>
                  </a:srgbClr>
                </a:gs>
                <a:gs pos="28571">
                  <a:srgbClr val="8D6F00">
                    <a:alpha val="13437"/>
                  </a:srgbClr>
                </a:gs>
                <a:gs pos="42857">
                  <a:srgbClr val="8D6F00">
                    <a:alpha val="9031"/>
                  </a:srgbClr>
                </a:gs>
                <a:gs pos="57143">
                  <a:srgbClr val="8D6F00">
                    <a:alpha val="5109"/>
                  </a:srgbClr>
                </a:gs>
                <a:gs pos="71429">
                  <a:srgbClr val="8D6F00">
                    <a:alpha val="2425"/>
                  </a:srgbClr>
                </a:gs>
                <a:gs pos="85714">
                  <a:srgbClr val="8D6F00">
                    <a:alpha val="966"/>
                  </a:srgbClr>
                </a:gs>
                <a:gs pos="100000">
                  <a:srgbClr val="8D6F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4683347">
              <a:off x="3359641" y="3459118"/>
              <a:ext cx="451565" cy="105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10563169">
              <a:off x="1587825" y="1965217"/>
              <a:ext cx="329664" cy="39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3371403">
              <a:off x="3376323" y="2759386"/>
              <a:ext cx="67681" cy="18736"/>
            </a:xfrm>
            <a:prstGeom prst="ellipse">
              <a:avLst/>
            </a:prstGeom>
            <a:gradFill>
              <a:gsLst>
                <a:gs pos="0">
                  <a:srgbClr val="FFFFFF">
                    <a:alpha val="20003"/>
                  </a:srgbClr>
                </a:gs>
                <a:gs pos="14286">
                  <a:srgbClr val="FFFFFF">
                    <a:alpha val="18546"/>
                  </a:srgbClr>
                </a:gs>
                <a:gs pos="28571">
                  <a:srgbClr val="FFFFFF">
                    <a:alpha val="14723"/>
                  </a:srgbClr>
                </a:gs>
                <a:gs pos="42857">
                  <a:srgbClr val="FFFFFF">
                    <a:alpha val="9920"/>
                  </a:srgbClr>
                </a:gs>
                <a:gs pos="57143">
                  <a:srgbClr val="FFFFFF">
                    <a:alpha val="5624"/>
                  </a:srgbClr>
                </a:gs>
                <a:gs pos="71429">
                  <a:srgbClr val="FFFFFF">
                    <a:alpha val="2673"/>
                  </a:srgbClr>
                </a:gs>
                <a:gs pos="85714">
                  <a:srgbClr val="FFFFFF">
                    <a:alpha val="1066"/>
                  </a:srgbClr>
                </a:gs>
                <a:gs pos="100000">
                  <a:srgbClr val="FFFFFF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4500569">
              <a:off x="-27667" y="435378"/>
              <a:ext cx="70367" cy="19408"/>
            </a:xfrm>
            <a:prstGeom prst="ellipse">
              <a:avLst/>
            </a:prstGeom>
            <a:gradFill>
              <a:gsLst>
                <a:gs pos="0">
                  <a:srgbClr val="FFFFFF">
                    <a:alpha val="19553"/>
                  </a:srgbClr>
                </a:gs>
                <a:gs pos="14286">
                  <a:srgbClr val="FFFFFF">
                    <a:alpha val="18125"/>
                  </a:srgbClr>
                </a:gs>
                <a:gs pos="28571">
                  <a:srgbClr val="FFFFFF">
                    <a:alpha val="14382"/>
                  </a:srgbClr>
                </a:gs>
                <a:gs pos="42857">
                  <a:srgbClr val="FFFFFF">
                    <a:alpha val="9683"/>
                  </a:srgbClr>
                </a:gs>
                <a:gs pos="57143">
                  <a:srgbClr val="FFFFFF">
                    <a:alpha val="5487"/>
                  </a:srgbClr>
                </a:gs>
                <a:gs pos="71429">
                  <a:srgbClr val="FFFFFF">
                    <a:alpha val="2607"/>
                  </a:srgbClr>
                </a:gs>
                <a:gs pos="85714">
                  <a:srgbClr val="FFFFFF">
                    <a:alpha val="1039"/>
                  </a:srgbClr>
                </a:gs>
                <a:gs pos="100000">
                  <a:srgbClr val="FFFF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5798020">
              <a:off x="2475285" y="415168"/>
              <a:ext cx="571611" cy="185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6801536">
              <a:off x="2561945" y="1151638"/>
              <a:ext cx="568724" cy="174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10329465">
              <a:off x="1167413" y="2758071"/>
              <a:ext cx="246186" cy="884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363527">
              <a:off x="1568266" y="2737840"/>
              <a:ext cx="628187" cy="200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5192775">
              <a:off x="2673147" y="1087839"/>
              <a:ext cx="70100" cy="16832"/>
            </a:xfrm>
            <a:prstGeom prst="ellipse">
              <a:avLst/>
            </a:prstGeom>
            <a:gradFill>
              <a:gsLst>
                <a:gs pos="0">
                  <a:srgbClr val="EED2FB">
                    <a:alpha val="13506"/>
                  </a:srgbClr>
                </a:gs>
                <a:gs pos="14286">
                  <a:srgbClr val="EED2FB">
                    <a:alpha val="12485"/>
                  </a:srgbClr>
                </a:gs>
                <a:gs pos="28571">
                  <a:srgbClr val="EED2FB">
                    <a:alpha val="9836"/>
                  </a:srgbClr>
                </a:gs>
                <a:gs pos="42857">
                  <a:srgbClr val="EED2FB">
                    <a:alpha val="6566"/>
                  </a:srgbClr>
                </a:gs>
                <a:gs pos="57143">
                  <a:srgbClr val="EED2FB">
                    <a:alpha val="3693"/>
                  </a:srgbClr>
                </a:gs>
                <a:gs pos="71429">
                  <a:srgbClr val="EED2FB">
                    <a:alpha val="1746"/>
                  </a:srgbClr>
                </a:gs>
                <a:gs pos="85714">
                  <a:srgbClr val="EED2FB">
                    <a:alpha val="694"/>
                  </a:srgbClr>
                </a:gs>
                <a:gs pos="100000">
                  <a:srgbClr val="EED2FB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6222037">
              <a:off x="958376" y="2763197"/>
              <a:ext cx="66773" cy="17794"/>
            </a:xfrm>
            <a:prstGeom prst="ellipse">
              <a:avLst/>
            </a:prstGeom>
            <a:gradFill>
              <a:gsLst>
                <a:gs pos="0">
                  <a:srgbClr val="28004A">
                    <a:alpha val="18465"/>
                  </a:srgbClr>
                </a:gs>
                <a:gs pos="14286">
                  <a:srgbClr val="28004A">
                    <a:alpha val="17108"/>
                  </a:srgbClr>
                </a:gs>
                <a:gs pos="28571">
                  <a:srgbClr val="28004A">
                    <a:alpha val="13557"/>
                  </a:srgbClr>
                </a:gs>
                <a:gs pos="42857">
                  <a:srgbClr val="28004A">
                    <a:alpha val="9113"/>
                  </a:srgbClr>
                </a:gs>
                <a:gs pos="57143">
                  <a:srgbClr val="28004A">
                    <a:alpha val="5157"/>
                  </a:srgbClr>
                </a:gs>
                <a:gs pos="71429">
                  <a:srgbClr val="28004A">
                    <a:alpha val="2448"/>
                  </a:srgbClr>
                </a:gs>
                <a:gs pos="85714">
                  <a:srgbClr val="28004A">
                    <a:alpha val="975"/>
                  </a:srgbClr>
                </a:gs>
                <a:gs pos="100000">
                  <a:srgbClr val="28004A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7548455">
              <a:off x="-269190" y="799328"/>
              <a:ext cx="637733" cy="35035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2729731">
              <a:off x="2914669" y="2616863"/>
              <a:ext cx="728685" cy="199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-10641332">
              <a:off x="2448964" y="2525617"/>
              <a:ext cx="70326" cy="20816"/>
            </a:xfrm>
            <a:prstGeom prst="ellipse">
              <a:avLst/>
            </a:prstGeom>
            <a:gradFill>
              <a:gsLst>
                <a:gs pos="0">
                  <a:srgbClr val="6F0000">
                    <a:alpha val="18411"/>
                  </a:srgbClr>
                </a:gs>
                <a:gs pos="14286">
                  <a:srgbClr val="6F0000">
                    <a:alpha val="17057"/>
                  </a:srgbClr>
                </a:gs>
                <a:gs pos="28571">
                  <a:srgbClr val="6F0000">
                    <a:alpha val="13516"/>
                  </a:srgbClr>
                </a:gs>
                <a:gs pos="42857">
                  <a:srgbClr val="6F0000">
                    <a:alpha val="9085"/>
                  </a:srgbClr>
                </a:gs>
                <a:gs pos="57143">
                  <a:srgbClr val="6F0000">
                    <a:alpha val="5141"/>
                  </a:srgbClr>
                </a:gs>
                <a:gs pos="71429">
                  <a:srgbClr val="6F0000">
                    <a:alpha val="2440"/>
                  </a:srgbClr>
                </a:gs>
                <a:gs pos="85714">
                  <a:srgbClr val="6F0000">
                    <a:alpha val="972"/>
                  </a:srgbClr>
                </a:gs>
                <a:gs pos="100000">
                  <a:srgbClr val="6F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4695381">
              <a:off x="2742876" y="1346589"/>
              <a:ext cx="611266" cy="150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8330038">
              <a:off x="1689087" y="1159054"/>
              <a:ext cx="70630" cy="20818"/>
            </a:xfrm>
            <a:prstGeom prst="ellipse">
              <a:avLst/>
            </a:prstGeom>
            <a:gradFill>
              <a:gsLst>
                <a:gs pos="0">
                  <a:srgbClr val="A5B184">
                    <a:alpha val="18390"/>
                  </a:srgbClr>
                </a:gs>
                <a:gs pos="14286">
                  <a:srgbClr val="A5B184">
                    <a:alpha val="17038"/>
                  </a:srgbClr>
                </a:gs>
                <a:gs pos="28571">
                  <a:srgbClr val="A5B184">
                    <a:alpha val="13500"/>
                  </a:srgbClr>
                </a:gs>
                <a:gs pos="42857">
                  <a:srgbClr val="A5B184">
                    <a:alpha val="9074"/>
                  </a:srgbClr>
                </a:gs>
                <a:gs pos="57143">
                  <a:srgbClr val="A5B184">
                    <a:alpha val="5135"/>
                  </a:srgbClr>
                </a:gs>
                <a:gs pos="71429">
                  <a:srgbClr val="A5B184">
                    <a:alpha val="2437"/>
                  </a:srgbClr>
                </a:gs>
                <a:gs pos="85714">
                  <a:srgbClr val="A5B184">
                    <a:alpha val="971"/>
                  </a:srgbClr>
                </a:gs>
                <a:gs pos="100000">
                  <a:srgbClr val="A5B184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3350461">
              <a:off x="3363452" y="2762231"/>
              <a:ext cx="70743" cy="19839"/>
            </a:xfrm>
            <a:prstGeom prst="ellipse">
              <a:avLst/>
            </a:prstGeom>
            <a:gradFill>
              <a:gsLst>
                <a:gs pos="0">
                  <a:srgbClr val="FFFFFF">
                    <a:alpha val="19174"/>
                  </a:srgbClr>
                </a:gs>
                <a:gs pos="14286">
                  <a:srgbClr val="FFFFFF">
                    <a:alpha val="17770"/>
                  </a:srgbClr>
                </a:gs>
                <a:gs pos="28571">
                  <a:srgbClr val="FFFFFF">
                    <a:alpha val="14094"/>
                  </a:srgbClr>
                </a:gs>
                <a:gs pos="42857">
                  <a:srgbClr val="FFFFFF">
                    <a:alpha val="9484"/>
                  </a:srgbClr>
                </a:gs>
                <a:gs pos="57143">
                  <a:srgbClr val="FFFFFF">
                    <a:alpha val="5372"/>
                  </a:srgbClr>
                </a:gs>
                <a:gs pos="71429">
                  <a:srgbClr val="FFFFFF">
                    <a:alpha val="2551"/>
                  </a:srgbClr>
                </a:gs>
                <a:gs pos="85714">
                  <a:srgbClr val="FFFFFF">
                    <a:alpha val="1017"/>
                  </a:srgbClr>
                </a:gs>
                <a:gs pos="100000">
                  <a:srgbClr val="FFFF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4529556">
              <a:off x="2562593" y="1932924"/>
              <a:ext cx="70696" cy="20820"/>
            </a:xfrm>
            <a:prstGeom prst="ellipse">
              <a:avLst/>
            </a:prstGeom>
            <a:gradFill>
              <a:gsLst>
                <a:gs pos="0">
                  <a:srgbClr val="E3D5CB">
                    <a:alpha val="18456"/>
                  </a:srgbClr>
                </a:gs>
                <a:gs pos="14286">
                  <a:srgbClr val="E3D5CB">
                    <a:alpha val="17099"/>
                  </a:srgbClr>
                </a:gs>
                <a:gs pos="28571">
                  <a:srgbClr val="E3D5CB">
                    <a:alpha val="13550"/>
                  </a:srgbClr>
                </a:gs>
                <a:gs pos="42857">
                  <a:srgbClr val="E3D5CB">
                    <a:alpha val="9108"/>
                  </a:srgbClr>
                </a:gs>
                <a:gs pos="57143">
                  <a:srgbClr val="E3D5CB">
                    <a:alpha val="5154"/>
                  </a:srgbClr>
                </a:gs>
                <a:gs pos="71429">
                  <a:srgbClr val="E3D5CB">
                    <a:alpha val="2447"/>
                  </a:srgbClr>
                </a:gs>
                <a:gs pos="85714">
                  <a:srgbClr val="E3D5CB">
                    <a:alpha val="975"/>
                  </a:srgbClr>
                </a:gs>
                <a:gs pos="100000">
                  <a:srgbClr val="E3D5CB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10319042">
              <a:off x="2616775" y="462251"/>
              <a:ext cx="398686" cy="100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5442984">
              <a:off x="1728276" y="2461046"/>
              <a:ext cx="612654" cy="313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3960840">
              <a:off x="634959" y="1486412"/>
              <a:ext cx="592053" cy="63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186029">
              <a:off x="3414798" y="3145467"/>
              <a:ext cx="209021" cy="81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-10049048">
              <a:off x="2781152" y="2439324"/>
              <a:ext cx="397256" cy="174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4625052">
              <a:off x="2395241" y="1870298"/>
              <a:ext cx="699785" cy="583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202499">
              <a:off x="3469608" y="3496509"/>
              <a:ext cx="70749" cy="20609"/>
            </a:xfrm>
            <a:prstGeom prst="ellipse">
              <a:avLst/>
            </a:prstGeom>
            <a:gradFill>
              <a:gsLst>
                <a:gs pos="0">
                  <a:srgbClr val="A9A8A5">
                    <a:alpha val="18591"/>
                  </a:srgbClr>
                </a:gs>
                <a:gs pos="14286">
                  <a:srgbClr val="A9A8A5">
                    <a:alpha val="17225"/>
                  </a:srgbClr>
                </a:gs>
                <a:gs pos="28571">
                  <a:srgbClr val="A9A8A5">
                    <a:alpha val="13652"/>
                  </a:srgbClr>
                </a:gs>
                <a:gs pos="42857">
                  <a:srgbClr val="A9A8A5">
                    <a:alpha val="9179"/>
                  </a:srgbClr>
                </a:gs>
                <a:gs pos="57143">
                  <a:srgbClr val="A9A8A5">
                    <a:alpha val="5195"/>
                  </a:srgbClr>
                </a:gs>
                <a:gs pos="71429">
                  <a:srgbClr val="A9A8A5">
                    <a:alpha val="2466"/>
                  </a:srgbClr>
                </a:gs>
                <a:gs pos="85714">
                  <a:srgbClr val="A9A8A5">
                    <a:alpha val="983"/>
                  </a:srgbClr>
                </a:gs>
                <a:gs pos="100000">
                  <a:srgbClr val="A9A8A5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3361802">
              <a:off x="70512" y="924764"/>
              <a:ext cx="715163" cy="98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6823845">
              <a:off x="2386324" y="1651285"/>
              <a:ext cx="595563" cy="51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6683409">
              <a:off x="1247271" y="373006"/>
              <a:ext cx="70660" cy="20910"/>
            </a:xfrm>
            <a:prstGeom prst="ellipse">
              <a:avLst/>
            </a:prstGeom>
            <a:gradFill>
              <a:gsLst>
                <a:gs pos="0">
                  <a:srgbClr val="2F2C00">
                    <a:alpha val="18329"/>
                  </a:srgbClr>
                </a:gs>
                <a:gs pos="14286">
                  <a:srgbClr val="2F2C00">
                    <a:alpha val="16980"/>
                  </a:srgbClr>
                </a:gs>
                <a:gs pos="28571">
                  <a:srgbClr val="2F2C00">
                    <a:alpha val="13453"/>
                  </a:srgbClr>
                </a:gs>
                <a:gs pos="42857">
                  <a:srgbClr val="2F2C00">
                    <a:alpha val="9042"/>
                  </a:srgbClr>
                </a:gs>
                <a:gs pos="57143">
                  <a:srgbClr val="2F2C00">
                    <a:alpha val="5116"/>
                  </a:srgbClr>
                </a:gs>
                <a:gs pos="71429">
                  <a:srgbClr val="2F2C00">
                    <a:alpha val="2428"/>
                  </a:srgbClr>
                </a:gs>
                <a:gs pos="85714">
                  <a:srgbClr val="2F2C00">
                    <a:alpha val="967"/>
                  </a:srgbClr>
                </a:gs>
                <a:gs pos="100000">
                  <a:srgbClr val="2F2C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-8337295">
              <a:off x="2031109" y="1739018"/>
              <a:ext cx="604935" cy="53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5398186">
              <a:off x="2851026" y="1142938"/>
              <a:ext cx="70630" cy="19729"/>
            </a:xfrm>
            <a:prstGeom prst="ellipse">
              <a:avLst/>
            </a:prstGeom>
            <a:gradFill>
              <a:gsLst>
                <a:gs pos="0">
                  <a:srgbClr val="3D8237">
                    <a:alpha val="18290"/>
                  </a:srgbClr>
                </a:gs>
                <a:gs pos="14286">
                  <a:srgbClr val="3D8237">
                    <a:alpha val="16945"/>
                  </a:srgbClr>
                </a:gs>
                <a:gs pos="28571">
                  <a:srgbClr val="3D8237">
                    <a:alpha val="13425"/>
                  </a:srgbClr>
                </a:gs>
                <a:gs pos="42857">
                  <a:srgbClr val="3D8237">
                    <a:alpha val="9022"/>
                  </a:srgbClr>
                </a:gs>
                <a:gs pos="57143">
                  <a:srgbClr val="3D8237">
                    <a:alpha val="5104"/>
                  </a:srgbClr>
                </a:gs>
                <a:gs pos="71429">
                  <a:srgbClr val="3D8237">
                    <a:alpha val="2423"/>
                  </a:srgbClr>
                </a:gs>
                <a:gs pos="85714">
                  <a:srgbClr val="3D8237">
                    <a:alpha val="965"/>
                  </a:srgbClr>
                </a:gs>
                <a:gs pos="100000">
                  <a:srgbClr val="3D8237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9634757">
              <a:off x="1316666" y="431295"/>
              <a:ext cx="68998" cy="20219"/>
            </a:xfrm>
            <a:prstGeom prst="ellipse">
              <a:avLst/>
            </a:prstGeom>
            <a:gradFill>
              <a:gsLst>
                <a:gs pos="0">
                  <a:srgbClr val="A38800">
                    <a:alpha val="16976"/>
                  </a:srgbClr>
                </a:gs>
                <a:gs pos="14286">
                  <a:srgbClr val="A38800">
                    <a:alpha val="15717"/>
                  </a:srgbClr>
                </a:gs>
                <a:gs pos="28571">
                  <a:srgbClr val="A38800">
                    <a:alpha val="12433"/>
                  </a:srgbClr>
                </a:gs>
                <a:gs pos="42857">
                  <a:srgbClr val="A38800">
                    <a:alpha val="8340"/>
                  </a:srgbClr>
                </a:gs>
                <a:gs pos="57143">
                  <a:srgbClr val="A38800">
                    <a:alpha val="4711"/>
                  </a:srgbClr>
                </a:gs>
                <a:gs pos="71429">
                  <a:srgbClr val="A38800">
                    <a:alpha val="2233"/>
                  </a:srgbClr>
                </a:gs>
                <a:gs pos="85714">
                  <a:srgbClr val="A38800">
                    <a:alpha val="889"/>
                  </a:srgbClr>
                </a:gs>
                <a:gs pos="100000">
                  <a:srgbClr val="A388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908476">
              <a:off x="1381168" y="2960864"/>
              <a:ext cx="709652" cy="83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-9907796">
              <a:off x="1523007" y="231652"/>
              <a:ext cx="354240" cy="36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5174819">
              <a:off x="3337974" y="3125016"/>
              <a:ext cx="349907" cy="83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8171147">
              <a:off x="1188688" y="2864623"/>
              <a:ext cx="466169" cy="85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9774679">
              <a:off x="1348620" y="650474"/>
              <a:ext cx="66953" cy="20790"/>
            </a:xfrm>
            <a:prstGeom prst="ellipse">
              <a:avLst/>
            </a:prstGeom>
            <a:gradFill>
              <a:gsLst>
                <a:gs pos="0">
                  <a:srgbClr val="E7C1A6">
                    <a:alpha val="17290"/>
                  </a:srgbClr>
                </a:gs>
                <a:gs pos="14286">
                  <a:srgbClr val="E7C1A6">
                    <a:alpha val="16011"/>
                  </a:srgbClr>
                </a:gs>
                <a:gs pos="28571">
                  <a:srgbClr val="E7C1A6">
                    <a:alpha val="12670"/>
                  </a:srgbClr>
                </a:gs>
                <a:gs pos="42857">
                  <a:srgbClr val="E7C1A6">
                    <a:alpha val="8503"/>
                  </a:srgbClr>
                </a:gs>
                <a:gs pos="57143">
                  <a:srgbClr val="E7C1A6">
                    <a:alpha val="4805"/>
                  </a:srgbClr>
                </a:gs>
                <a:gs pos="71429">
                  <a:srgbClr val="E7C1A6">
                    <a:alpha val="2278"/>
                  </a:srgbClr>
                </a:gs>
                <a:gs pos="85714">
                  <a:srgbClr val="E7C1A6">
                    <a:alpha val="907"/>
                  </a:srgbClr>
                </a:gs>
                <a:gs pos="100000">
                  <a:srgbClr val="E7C1A6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4464293">
              <a:off x="3121627" y="2961318"/>
              <a:ext cx="714156" cy="106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-10616004">
              <a:off x="1603033" y="1885408"/>
              <a:ext cx="70660" cy="20769"/>
            </a:xfrm>
            <a:prstGeom prst="ellipse">
              <a:avLst/>
            </a:prstGeom>
            <a:gradFill>
              <a:gsLst>
                <a:gs pos="0">
                  <a:srgbClr val="79A6A9">
                    <a:alpha val="18370"/>
                  </a:srgbClr>
                </a:gs>
                <a:gs pos="14286">
                  <a:srgbClr val="79A6A9">
                    <a:alpha val="17019"/>
                  </a:srgbClr>
                </a:gs>
                <a:gs pos="28571">
                  <a:srgbClr val="79A6A9">
                    <a:alpha val="13485"/>
                  </a:srgbClr>
                </a:gs>
                <a:gs pos="42857">
                  <a:srgbClr val="79A6A9">
                    <a:alpha val="9063"/>
                  </a:srgbClr>
                </a:gs>
                <a:gs pos="57143">
                  <a:srgbClr val="79A6A9">
                    <a:alpha val="5128"/>
                  </a:srgbClr>
                </a:gs>
                <a:gs pos="71429">
                  <a:srgbClr val="79A6A9">
                    <a:alpha val="2434"/>
                  </a:srgbClr>
                </a:gs>
                <a:gs pos="85714">
                  <a:srgbClr val="79A6A9">
                    <a:alpha val="970"/>
                  </a:srgbClr>
                </a:gs>
                <a:gs pos="100000">
                  <a:srgbClr val="79A6A9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-9181020">
              <a:off x="1621943" y="2202025"/>
              <a:ext cx="70762" cy="20934"/>
            </a:xfrm>
            <a:prstGeom prst="ellipse">
              <a:avLst/>
            </a:prstGeom>
            <a:gradFill>
              <a:gsLst>
                <a:gs pos="0">
                  <a:srgbClr val="870000">
                    <a:alpha val="18412"/>
                  </a:srgbClr>
                </a:gs>
                <a:gs pos="14286">
                  <a:srgbClr val="870000">
                    <a:alpha val="17058"/>
                  </a:srgbClr>
                </a:gs>
                <a:gs pos="28571">
                  <a:srgbClr val="870000">
                    <a:alpha val="13517"/>
                  </a:srgbClr>
                </a:gs>
                <a:gs pos="42857">
                  <a:srgbClr val="870000">
                    <a:alpha val="9086"/>
                  </a:srgbClr>
                </a:gs>
                <a:gs pos="57143">
                  <a:srgbClr val="870000">
                    <a:alpha val="5141"/>
                  </a:srgbClr>
                </a:gs>
                <a:gs pos="71429">
                  <a:srgbClr val="870000">
                    <a:alpha val="2440"/>
                  </a:srgbClr>
                </a:gs>
                <a:gs pos="85714">
                  <a:srgbClr val="870000">
                    <a:alpha val="972"/>
                  </a:srgbClr>
                </a:gs>
                <a:gs pos="100000">
                  <a:srgbClr val="87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6141854">
              <a:off x="2691193" y="374238"/>
              <a:ext cx="66459" cy="16406"/>
            </a:xfrm>
            <a:prstGeom prst="ellipse">
              <a:avLst/>
            </a:prstGeom>
            <a:gradFill>
              <a:gsLst>
                <a:gs pos="0">
                  <a:srgbClr val="BFB7B7">
                    <a:alpha val="13179"/>
                  </a:srgbClr>
                </a:gs>
                <a:gs pos="14286">
                  <a:srgbClr val="BFB7B7">
                    <a:alpha val="12181"/>
                  </a:srgbClr>
                </a:gs>
                <a:gs pos="28571">
                  <a:srgbClr val="BFB7B7">
                    <a:alpha val="9593"/>
                  </a:srgbClr>
                </a:gs>
                <a:gs pos="42857">
                  <a:srgbClr val="BFB7B7">
                    <a:alpha val="6401"/>
                  </a:srgbClr>
                </a:gs>
                <a:gs pos="57143">
                  <a:srgbClr val="BFB7B7">
                    <a:alpha val="3599"/>
                  </a:srgbClr>
                </a:gs>
                <a:gs pos="71429">
                  <a:srgbClr val="BFB7B7">
                    <a:alpha val="1701"/>
                  </a:srgbClr>
                </a:gs>
                <a:gs pos="85714">
                  <a:srgbClr val="BFB7B7">
                    <a:alpha val="676"/>
                  </a:srgbClr>
                </a:gs>
                <a:gs pos="100000">
                  <a:srgbClr val="BFB7B7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134767">
              <a:off x="3407421" y="3131490"/>
              <a:ext cx="214790" cy="84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4267534">
              <a:off x="1092023" y="928491"/>
              <a:ext cx="645633" cy="3243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9656459">
              <a:off x="1783080" y="157692"/>
              <a:ext cx="70591" cy="21019"/>
            </a:xfrm>
            <a:prstGeom prst="ellipse">
              <a:avLst/>
            </a:prstGeom>
            <a:gradFill>
              <a:gsLst>
                <a:gs pos="0">
                  <a:srgbClr val="604200">
                    <a:alpha val="18228"/>
                  </a:srgbClr>
                </a:gs>
                <a:gs pos="14286">
                  <a:srgbClr val="604200">
                    <a:alpha val="16886"/>
                  </a:srgbClr>
                </a:gs>
                <a:gs pos="28571">
                  <a:srgbClr val="604200">
                    <a:alpha val="13378"/>
                  </a:srgbClr>
                </a:gs>
                <a:gs pos="42857">
                  <a:srgbClr val="604200">
                    <a:alpha val="8990"/>
                  </a:srgbClr>
                </a:gs>
                <a:gs pos="57143">
                  <a:srgbClr val="604200">
                    <a:alpha val="5086"/>
                  </a:srgbClr>
                </a:gs>
                <a:gs pos="71429">
                  <a:srgbClr val="604200">
                    <a:alpha val="2414"/>
                  </a:srgbClr>
                </a:gs>
                <a:gs pos="85714">
                  <a:srgbClr val="604200">
                    <a:alpha val="961"/>
                  </a:srgbClr>
                </a:gs>
                <a:gs pos="100000">
                  <a:srgbClr val="6042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6131818">
              <a:off x="1865408" y="1801412"/>
              <a:ext cx="67003" cy="20778"/>
            </a:xfrm>
            <a:prstGeom prst="ellipse">
              <a:avLst/>
            </a:prstGeom>
            <a:gradFill>
              <a:gsLst>
                <a:gs pos="0">
                  <a:srgbClr val="542C91">
                    <a:alpha val="17113"/>
                  </a:srgbClr>
                </a:gs>
                <a:gs pos="14286">
                  <a:srgbClr val="542C91">
                    <a:alpha val="15845"/>
                  </a:srgbClr>
                </a:gs>
                <a:gs pos="28571">
                  <a:srgbClr val="542C91">
                    <a:alpha val="12536"/>
                  </a:srgbClr>
                </a:gs>
                <a:gs pos="42857">
                  <a:srgbClr val="542C91">
                    <a:alpha val="8411"/>
                  </a:srgbClr>
                </a:gs>
                <a:gs pos="57143">
                  <a:srgbClr val="542C91">
                    <a:alpha val="4751"/>
                  </a:srgbClr>
                </a:gs>
                <a:gs pos="71429">
                  <a:srgbClr val="542C91">
                    <a:alpha val="2253"/>
                  </a:srgbClr>
                </a:gs>
                <a:gs pos="85714">
                  <a:srgbClr val="542C91">
                    <a:alpha val="897"/>
                  </a:srgbClr>
                </a:gs>
                <a:gs pos="100000">
                  <a:srgbClr val="542C91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6420642">
              <a:off x="2882344" y="340176"/>
              <a:ext cx="529887" cy="101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-8899636">
              <a:off x="2793394" y="2515534"/>
              <a:ext cx="713500" cy="2048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9274056">
              <a:off x="1560728" y="1864935"/>
              <a:ext cx="742411" cy="4330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7752353">
              <a:off x="2203639" y="2756438"/>
              <a:ext cx="69585" cy="18600"/>
            </a:xfrm>
            <a:prstGeom prst="ellipse">
              <a:avLst/>
            </a:prstGeom>
            <a:gradFill>
              <a:gsLst>
                <a:gs pos="0">
                  <a:srgbClr val="8A8400">
                    <a:alpha val="15092"/>
                  </a:srgbClr>
                </a:gs>
                <a:gs pos="14286">
                  <a:srgbClr val="8A8400">
                    <a:alpha val="13961"/>
                  </a:srgbClr>
                </a:gs>
                <a:gs pos="28571">
                  <a:srgbClr val="8A8400">
                    <a:alpha val="11019"/>
                  </a:srgbClr>
                </a:gs>
                <a:gs pos="42857">
                  <a:srgbClr val="8A8400">
                    <a:alpha val="7372"/>
                  </a:srgbClr>
                </a:gs>
                <a:gs pos="57143">
                  <a:srgbClr val="8A8400">
                    <a:alpha val="4154"/>
                  </a:srgbClr>
                </a:gs>
                <a:gs pos="71429">
                  <a:srgbClr val="8A8400">
                    <a:alpha val="1967"/>
                  </a:srgbClr>
                </a:gs>
                <a:gs pos="85714">
                  <a:srgbClr val="8A8400">
                    <a:alpha val="782"/>
                  </a:srgbClr>
                </a:gs>
                <a:gs pos="100000">
                  <a:srgbClr val="8A84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6080231">
              <a:off x="-124901" y="2214859"/>
              <a:ext cx="649841" cy="130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3510387">
              <a:off x="1756273" y="1452019"/>
              <a:ext cx="621426" cy="48852"/>
            </a:xfrm>
            <a:prstGeom prst="ellipse">
              <a:avLst/>
            </a:prstGeom>
            <a:gradFill>
              <a:gsLst>
                <a:gs pos="0">
                  <a:srgbClr val="000084">
                    <a:alpha val="32968"/>
                  </a:srgbClr>
                </a:gs>
                <a:gs pos="14286">
                  <a:srgbClr val="000084">
                    <a:alpha val="30764"/>
                  </a:srgbClr>
                </a:gs>
                <a:gs pos="28571">
                  <a:srgbClr val="000084">
                    <a:alpha val="24833"/>
                  </a:srgbClr>
                </a:gs>
                <a:gs pos="42857">
                  <a:srgbClr val="000084">
                    <a:alpha val="17075"/>
                  </a:srgbClr>
                </a:gs>
                <a:gs pos="57143">
                  <a:srgbClr val="000084">
                    <a:alpha val="9855"/>
                  </a:srgbClr>
                </a:gs>
                <a:gs pos="71429">
                  <a:srgbClr val="000084">
                    <a:alpha val="4740"/>
                  </a:srgbClr>
                </a:gs>
                <a:gs pos="85714">
                  <a:srgbClr val="000084">
                    <a:alpha val="1902"/>
                  </a:srgbClr>
                </a:gs>
                <a:gs pos="100000">
                  <a:srgbClr val="0000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7754202">
              <a:off x="1405625" y="2980332"/>
              <a:ext cx="66717" cy="16575"/>
            </a:xfrm>
            <a:prstGeom prst="ellipse">
              <a:avLst/>
            </a:prstGeom>
            <a:gradFill>
              <a:gsLst>
                <a:gs pos="0">
                  <a:srgbClr val="A47E6D">
                    <a:alpha val="13299"/>
                  </a:srgbClr>
                </a:gs>
                <a:gs pos="14286">
                  <a:srgbClr val="A47E6D">
                    <a:alpha val="12292"/>
                  </a:srgbClr>
                </a:gs>
                <a:gs pos="28571">
                  <a:srgbClr val="A47E6D">
                    <a:alpha val="9683"/>
                  </a:srgbClr>
                </a:gs>
                <a:gs pos="42857">
                  <a:srgbClr val="A47E6D">
                    <a:alpha val="6462"/>
                  </a:srgbClr>
                </a:gs>
                <a:gs pos="57143">
                  <a:srgbClr val="A47E6D">
                    <a:alpha val="3634"/>
                  </a:srgbClr>
                </a:gs>
                <a:gs pos="71429">
                  <a:srgbClr val="A47E6D">
                    <a:alpha val="1718"/>
                  </a:srgbClr>
                </a:gs>
                <a:gs pos="85714">
                  <a:srgbClr val="A47E6D">
                    <a:alpha val="683"/>
                  </a:srgbClr>
                </a:gs>
                <a:gs pos="100000">
                  <a:srgbClr val="A47E6D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7376228">
              <a:off x="726888" y="1469553"/>
              <a:ext cx="70752" cy="20802"/>
            </a:xfrm>
            <a:prstGeom prst="ellipse">
              <a:avLst/>
            </a:prstGeom>
            <a:gradFill>
              <a:gsLst>
                <a:gs pos="0">
                  <a:srgbClr val="D8E4FD">
                    <a:alpha val="18486"/>
                  </a:srgbClr>
                </a:gs>
                <a:gs pos="14286">
                  <a:srgbClr val="D8E4FD">
                    <a:alpha val="17127"/>
                  </a:srgbClr>
                </a:gs>
                <a:gs pos="28571">
                  <a:srgbClr val="D8E4FD">
                    <a:alpha val="13573"/>
                  </a:srgbClr>
                </a:gs>
                <a:gs pos="42857">
                  <a:srgbClr val="D8E4FD">
                    <a:alpha val="9124"/>
                  </a:srgbClr>
                </a:gs>
                <a:gs pos="57143">
                  <a:srgbClr val="D8E4FD">
                    <a:alpha val="5163"/>
                  </a:srgbClr>
                </a:gs>
                <a:gs pos="71429">
                  <a:srgbClr val="D8E4FD">
                    <a:alpha val="2451"/>
                  </a:srgbClr>
                </a:gs>
                <a:gs pos="85714">
                  <a:srgbClr val="D8E4FD">
                    <a:alpha val="977"/>
                  </a:srgbClr>
                </a:gs>
                <a:gs pos="100000">
                  <a:srgbClr val="D8E4FD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6183484">
              <a:off x="-3172" y="2049678"/>
              <a:ext cx="662856" cy="1633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10143074">
              <a:off x="1920225" y="2501484"/>
              <a:ext cx="542584" cy="141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6116032">
              <a:off x="2633717" y="789081"/>
              <a:ext cx="715483" cy="5624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6969515">
              <a:off x="933635" y="3517272"/>
              <a:ext cx="728867" cy="72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5312875">
              <a:off x="47745" y="1551576"/>
              <a:ext cx="70660" cy="21121"/>
            </a:xfrm>
            <a:prstGeom prst="ellipse">
              <a:avLst/>
            </a:prstGeom>
            <a:gradFill>
              <a:gsLst>
                <a:gs pos="0">
                  <a:srgbClr val="DDDAE6">
                    <a:alpha val="18207"/>
                  </a:srgbClr>
                </a:gs>
                <a:gs pos="14286">
                  <a:srgbClr val="DDDAE6">
                    <a:alpha val="16867"/>
                  </a:srgbClr>
                </a:gs>
                <a:gs pos="28571">
                  <a:srgbClr val="DDDAE6">
                    <a:alpha val="13362"/>
                  </a:srgbClr>
                </a:gs>
                <a:gs pos="42857">
                  <a:srgbClr val="DDDAE6">
                    <a:alpha val="8979"/>
                  </a:srgbClr>
                </a:gs>
                <a:gs pos="57143">
                  <a:srgbClr val="DDDAE6">
                    <a:alpha val="5079"/>
                  </a:srgbClr>
                </a:gs>
                <a:gs pos="71429">
                  <a:srgbClr val="DDDAE6">
                    <a:alpha val="2411"/>
                  </a:srgbClr>
                </a:gs>
                <a:gs pos="85714">
                  <a:srgbClr val="DDDAE6">
                    <a:alpha val="960"/>
                  </a:srgbClr>
                </a:gs>
                <a:gs pos="100000">
                  <a:srgbClr val="DDDAE6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-8239351">
              <a:off x="2605716" y="755618"/>
              <a:ext cx="406652" cy="209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4874256">
              <a:off x="2864494" y="646372"/>
              <a:ext cx="553613" cy="124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809744">
              <a:off x="1350750" y="574232"/>
              <a:ext cx="620735" cy="361162"/>
            </a:xfrm>
            <a:prstGeom prst="ellipse">
              <a:avLst/>
            </a:prstGeom>
            <a:gradFill>
              <a:gsLst>
                <a:gs pos="0">
                  <a:srgbClr val="FF0000">
                    <a:alpha val="21875"/>
                  </a:srgbClr>
                </a:gs>
                <a:gs pos="14286">
                  <a:srgbClr val="FF0000">
                    <a:alpha val="20299"/>
                  </a:srgbClr>
                </a:gs>
                <a:gs pos="28571">
                  <a:srgbClr val="FF0000">
                    <a:alpha val="16152"/>
                  </a:srgbClr>
                </a:gs>
                <a:gs pos="42857">
                  <a:srgbClr val="FF0000">
                    <a:alpha val="10913"/>
                  </a:srgbClr>
                </a:gs>
                <a:gs pos="57143">
                  <a:srgbClr val="FF0000">
                    <a:alpha val="6202"/>
                  </a:srgbClr>
                </a:gs>
                <a:gs pos="71429">
                  <a:srgbClr val="FF0000">
                    <a:alpha val="2953"/>
                  </a:srgbClr>
                </a:gs>
                <a:gs pos="85714">
                  <a:srgbClr val="FF0000">
                    <a:alpha val="1178"/>
                  </a:srgbClr>
                </a:gs>
                <a:gs pos="100000">
                  <a:srgbClr val="FF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8658124">
              <a:off x="2343069" y="1790634"/>
              <a:ext cx="70706" cy="21119"/>
            </a:xfrm>
            <a:prstGeom prst="ellipse">
              <a:avLst/>
            </a:prstGeom>
            <a:gradFill>
              <a:gsLst>
                <a:gs pos="0">
                  <a:srgbClr val="CDE4EE">
                    <a:alpha val="18256"/>
                  </a:srgbClr>
                </a:gs>
                <a:gs pos="14286">
                  <a:srgbClr val="CDE4EE">
                    <a:alpha val="16912"/>
                  </a:srgbClr>
                </a:gs>
                <a:gs pos="28571">
                  <a:srgbClr val="CDE4EE">
                    <a:alpha val="13399"/>
                  </a:srgbClr>
                </a:gs>
                <a:gs pos="42857">
                  <a:srgbClr val="CDE4EE">
                    <a:alpha val="9004"/>
                  </a:srgbClr>
                </a:gs>
                <a:gs pos="57143">
                  <a:srgbClr val="CDE4EE">
                    <a:alpha val="5094"/>
                  </a:srgbClr>
                </a:gs>
                <a:gs pos="71429">
                  <a:srgbClr val="CDE4EE">
                    <a:alpha val="2418"/>
                  </a:srgbClr>
                </a:gs>
                <a:gs pos="85714">
                  <a:srgbClr val="CDE4EE">
                    <a:alpha val="963"/>
                  </a:srgbClr>
                </a:gs>
                <a:gs pos="100000">
                  <a:srgbClr val="CDE4EE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8775122">
              <a:off x="644910" y="1452338"/>
              <a:ext cx="458206" cy="140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360052">
              <a:off x="1222250" y="216133"/>
              <a:ext cx="505108" cy="31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8460902">
              <a:off x="1602342" y="1196685"/>
              <a:ext cx="70593" cy="21159"/>
            </a:xfrm>
            <a:prstGeom prst="ellipse">
              <a:avLst/>
            </a:prstGeom>
            <a:gradFill>
              <a:gsLst>
                <a:gs pos="0">
                  <a:srgbClr val="F4B2CB">
                    <a:alpha val="18202"/>
                  </a:srgbClr>
                </a:gs>
                <a:gs pos="14286">
                  <a:srgbClr val="F4B2CB">
                    <a:alpha val="16862"/>
                  </a:srgbClr>
                </a:gs>
                <a:gs pos="28571">
                  <a:srgbClr val="F4B2CB">
                    <a:alpha val="13358"/>
                  </a:srgbClr>
                </a:gs>
                <a:gs pos="42857">
                  <a:srgbClr val="F4B2CB">
                    <a:alpha val="8976"/>
                  </a:srgbClr>
                </a:gs>
                <a:gs pos="57143">
                  <a:srgbClr val="F4B2CB">
                    <a:alpha val="5078"/>
                  </a:srgbClr>
                </a:gs>
                <a:gs pos="71429">
                  <a:srgbClr val="F4B2CB">
                    <a:alpha val="2410"/>
                  </a:srgbClr>
                </a:gs>
                <a:gs pos="85714">
                  <a:srgbClr val="F4B2CB">
                    <a:alpha val="960"/>
                  </a:srgbClr>
                </a:gs>
                <a:gs pos="100000">
                  <a:srgbClr val="F4B2CB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-8797407">
              <a:off x="797281" y="2825939"/>
              <a:ext cx="533109" cy="8337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3241014">
              <a:off x="2660531" y="1665031"/>
              <a:ext cx="410118" cy="86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987080">
              <a:off x="2793701" y="2442051"/>
              <a:ext cx="401326" cy="178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-9233540">
              <a:off x="833830" y="2796562"/>
              <a:ext cx="463769" cy="305878"/>
            </a:xfrm>
            <a:prstGeom prst="ellipse">
              <a:avLst/>
            </a:prstGeom>
            <a:gradFill>
              <a:gsLst>
                <a:gs pos="0">
                  <a:srgbClr val="5000FF">
                    <a:alpha val="20704"/>
                  </a:srgbClr>
                </a:gs>
                <a:gs pos="14286">
                  <a:srgbClr val="5000FF">
                    <a:alpha val="19202"/>
                  </a:srgbClr>
                </a:gs>
                <a:gs pos="28571">
                  <a:srgbClr val="5000FF">
                    <a:alpha val="15257"/>
                  </a:srgbClr>
                </a:gs>
                <a:gs pos="42857">
                  <a:srgbClr val="5000FF">
                    <a:alpha val="10290"/>
                  </a:srgbClr>
                </a:gs>
                <a:gs pos="57143">
                  <a:srgbClr val="5000FF">
                    <a:alpha val="5839"/>
                  </a:srgbClr>
                </a:gs>
                <a:gs pos="71429">
                  <a:srgbClr val="5000FF">
                    <a:alpha val="2777"/>
                  </a:srgbClr>
                </a:gs>
                <a:gs pos="85714">
                  <a:srgbClr val="5000FF">
                    <a:alpha val="1108"/>
                  </a:srgbClr>
                </a:gs>
                <a:gs pos="100000">
                  <a:srgbClr val="5000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3579231">
              <a:off x="2091854" y="1875311"/>
              <a:ext cx="660316" cy="2317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9494613">
              <a:off x="1250992" y="902374"/>
              <a:ext cx="670614" cy="552151"/>
            </a:xfrm>
            <a:prstGeom prst="ellipse">
              <a:avLst/>
            </a:prstGeom>
            <a:gradFill>
              <a:gsLst>
                <a:gs pos="0">
                  <a:srgbClr val="FF0000">
                    <a:alpha val="31487"/>
                  </a:srgbClr>
                </a:gs>
                <a:gs pos="14286">
                  <a:srgbClr val="FF0000">
                    <a:alpha val="29359"/>
                  </a:srgbClr>
                </a:gs>
                <a:gs pos="28571">
                  <a:srgbClr val="FF0000">
                    <a:alpha val="23651"/>
                  </a:srgbClr>
                </a:gs>
                <a:gs pos="42857">
                  <a:srgbClr val="FF0000">
                    <a:alpha val="16223"/>
                  </a:srgbClr>
                </a:gs>
                <a:gs pos="57143">
                  <a:srgbClr val="FF0000">
                    <a:alpha val="9342"/>
                  </a:srgbClr>
                </a:gs>
                <a:gs pos="71429">
                  <a:srgbClr val="FF0000">
                    <a:alpha val="4487"/>
                  </a:srgbClr>
                </a:gs>
                <a:gs pos="85714">
                  <a:srgbClr val="FF0000">
                    <a:alpha val="1799"/>
                  </a:srgbClr>
                </a:gs>
                <a:gs pos="100000">
                  <a:srgbClr val="FF00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8212361">
              <a:off x="1228537" y="459002"/>
              <a:ext cx="561239" cy="434139"/>
            </a:xfrm>
            <a:prstGeom prst="ellipse">
              <a:avLst/>
            </a:prstGeom>
            <a:gradFill>
              <a:gsLst>
                <a:gs pos="0">
                  <a:srgbClr val="FF0000">
                    <a:alpha val="28044"/>
                  </a:srgbClr>
                </a:gs>
                <a:gs pos="14286">
                  <a:srgbClr val="FF0000">
                    <a:alpha val="26103"/>
                  </a:srgbClr>
                </a:gs>
                <a:gs pos="28571">
                  <a:srgbClr val="FF0000">
                    <a:alpha val="20933"/>
                  </a:srgbClr>
                </a:gs>
                <a:gs pos="42857">
                  <a:srgbClr val="FF0000">
                    <a:alpha val="14278"/>
                  </a:srgbClr>
                </a:gs>
                <a:gs pos="57143">
                  <a:srgbClr val="FF0000">
                    <a:alpha val="8182"/>
                  </a:srgbClr>
                </a:gs>
                <a:gs pos="71429">
                  <a:srgbClr val="FF0000">
                    <a:alpha val="3917"/>
                  </a:srgbClr>
                </a:gs>
                <a:gs pos="85714">
                  <a:srgbClr val="FF0000">
                    <a:alpha val="1568"/>
                  </a:srgbClr>
                </a:gs>
                <a:gs pos="100000">
                  <a:srgbClr val="FF00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-8653919">
              <a:off x="1490227" y="3365339"/>
              <a:ext cx="524554" cy="121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551660">
              <a:off x="102707" y="2135786"/>
              <a:ext cx="528910" cy="2833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4268922">
              <a:off x="1579448" y="337399"/>
              <a:ext cx="615051" cy="417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5592138">
              <a:off x="1077920" y="719610"/>
              <a:ext cx="646068" cy="525190"/>
            </a:xfrm>
            <a:prstGeom prst="ellipse">
              <a:avLst/>
            </a:prstGeom>
            <a:gradFill>
              <a:gsLst>
                <a:gs pos="0">
                  <a:srgbClr val="FF0000">
                    <a:alpha val="28277"/>
                  </a:srgbClr>
                </a:gs>
                <a:gs pos="14286">
                  <a:srgbClr val="FF0000">
                    <a:alpha val="26323"/>
                  </a:srgbClr>
                </a:gs>
                <a:gs pos="28571">
                  <a:srgbClr val="FF0000">
                    <a:alpha val="21116"/>
                  </a:srgbClr>
                </a:gs>
                <a:gs pos="42857">
                  <a:srgbClr val="FF0000">
                    <a:alpha val="14408"/>
                  </a:srgbClr>
                </a:gs>
                <a:gs pos="57143">
                  <a:srgbClr val="FF0000">
                    <a:alpha val="8259"/>
                  </a:srgbClr>
                </a:gs>
                <a:gs pos="71429">
                  <a:srgbClr val="FF0000">
                    <a:alpha val="3955"/>
                  </a:srgbClr>
                </a:gs>
                <a:gs pos="85714">
                  <a:srgbClr val="FF0000">
                    <a:alpha val="1583"/>
                  </a:srgbClr>
                </a:gs>
                <a:gs pos="100000">
                  <a:srgbClr val="FF0000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6766721">
              <a:off x="1878665" y="2846025"/>
              <a:ext cx="455068" cy="40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5400029">
              <a:off x="3122667" y="2557572"/>
              <a:ext cx="63819" cy="63804"/>
            </a:xfrm>
            <a:prstGeom prst="ellipse">
              <a:avLst/>
            </a:prstGeom>
            <a:gradFill>
              <a:gsLst>
                <a:gs pos="0">
                  <a:srgbClr val="FFFFFF">
                    <a:alpha val="16105"/>
                  </a:srgbClr>
                </a:gs>
                <a:gs pos="14286">
                  <a:srgbClr val="FFFFFF">
                    <a:alpha val="14905"/>
                  </a:srgbClr>
                </a:gs>
                <a:gs pos="28571">
                  <a:srgbClr val="FFFFFF">
                    <a:alpha val="11778"/>
                  </a:srgbClr>
                </a:gs>
                <a:gs pos="42857">
                  <a:srgbClr val="FFFFFF">
                    <a:alpha val="7891"/>
                  </a:srgbClr>
                </a:gs>
                <a:gs pos="57143">
                  <a:srgbClr val="FFFFFF">
                    <a:alpha val="4453"/>
                  </a:srgbClr>
                </a:gs>
                <a:gs pos="71429">
                  <a:srgbClr val="FFFFFF">
                    <a:alpha val="2109"/>
                  </a:srgbClr>
                </a:gs>
                <a:gs pos="85714">
                  <a:srgbClr val="FFFFFF">
                    <a:alpha val="840"/>
                  </a:srgbClr>
                </a:gs>
                <a:gs pos="100000">
                  <a:srgbClr val="FFFFFF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9889160">
              <a:off x="301640" y="3148895"/>
              <a:ext cx="642547" cy="38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4934503">
              <a:off x="2639823" y="1569957"/>
              <a:ext cx="376854" cy="1080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10217608">
              <a:off x="1027234" y="2762280"/>
              <a:ext cx="446593" cy="100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10190494">
              <a:off x="945783" y="2953282"/>
              <a:ext cx="581918" cy="6701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-8925369">
              <a:off x="1594960" y="411139"/>
              <a:ext cx="398596" cy="76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5716288">
              <a:off x="2206876" y="1860136"/>
              <a:ext cx="698944" cy="291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-9897404">
              <a:off x="2656193" y="628291"/>
              <a:ext cx="272997" cy="125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400021">
              <a:off x="3149511" y="2568487"/>
              <a:ext cx="63222" cy="63211"/>
            </a:xfrm>
            <a:prstGeom prst="ellipse">
              <a:avLst/>
            </a:prstGeom>
            <a:gradFill>
              <a:gsLst>
                <a:gs pos="0">
                  <a:srgbClr val="FFFFFF">
                    <a:alpha val="16265"/>
                  </a:srgbClr>
                </a:gs>
                <a:gs pos="14286">
                  <a:srgbClr val="FFFFFF">
                    <a:alpha val="15054"/>
                  </a:srgbClr>
                </a:gs>
                <a:gs pos="28571">
                  <a:srgbClr val="FFFFFF">
                    <a:alpha val="11898"/>
                  </a:srgbClr>
                </a:gs>
                <a:gs pos="42857">
                  <a:srgbClr val="FFFFFF">
                    <a:alpha val="7973"/>
                  </a:srgbClr>
                </a:gs>
                <a:gs pos="57143">
                  <a:srgbClr val="FFFFFF">
                    <a:alpha val="4500"/>
                  </a:srgbClr>
                </a:gs>
                <a:gs pos="71429">
                  <a:srgbClr val="FFFFFF">
                    <a:alpha val="2132"/>
                  </a:srgbClr>
                </a:gs>
                <a:gs pos="85714">
                  <a:srgbClr val="FFFFFF">
                    <a:alpha val="849"/>
                  </a:srgbClr>
                </a:gs>
                <a:gs pos="100000">
                  <a:srgbClr val="FFFFFF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10792459">
              <a:off x="1308030" y="516233"/>
              <a:ext cx="556156" cy="266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3126323">
              <a:off x="664890" y="1739220"/>
              <a:ext cx="660243" cy="1436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-8819316">
              <a:off x="785724" y="1718247"/>
              <a:ext cx="601512" cy="108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-9069333">
              <a:off x="2920755" y="2545591"/>
              <a:ext cx="229872" cy="89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8110372">
              <a:off x="2641230" y="1041992"/>
              <a:ext cx="669546" cy="291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-10607937">
              <a:off x="2468893" y="1570890"/>
              <a:ext cx="328803" cy="132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10183108">
              <a:off x="879704" y="3283684"/>
              <a:ext cx="660597" cy="187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5640425">
              <a:off x="2863720" y="822286"/>
              <a:ext cx="563288" cy="152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701952">
              <a:off x="2884869" y="373216"/>
              <a:ext cx="533002" cy="166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7248575">
              <a:off x="1528064" y="2407192"/>
              <a:ext cx="615933" cy="174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3881831">
              <a:off x="3059343" y="3007746"/>
              <a:ext cx="650970" cy="484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10783972">
              <a:off x="2771914" y="1577285"/>
              <a:ext cx="659387" cy="61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6083330">
              <a:off x="466886" y="1724061"/>
              <a:ext cx="614267" cy="4876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6967409">
              <a:off x="110197" y="1689994"/>
              <a:ext cx="559438" cy="202564"/>
            </a:xfrm>
            <a:prstGeom prst="ellipse">
              <a:avLst/>
            </a:prstGeom>
            <a:gradFill>
              <a:gsLst>
                <a:gs pos="0">
                  <a:srgbClr val="0000FF">
                    <a:alpha val="18602"/>
                  </a:srgbClr>
                </a:gs>
                <a:gs pos="14286">
                  <a:srgbClr val="0000FF">
                    <a:alpha val="17236"/>
                  </a:srgbClr>
                </a:gs>
                <a:gs pos="28571">
                  <a:srgbClr val="0000FF">
                    <a:alpha val="13661"/>
                  </a:srgbClr>
                </a:gs>
                <a:gs pos="42857">
                  <a:srgbClr val="0000FF">
                    <a:alpha val="9185"/>
                  </a:srgbClr>
                </a:gs>
                <a:gs pos="57143">
                  <a:srgbClr val="0000FF">
                    <a:alpha val="5199"/>
                  </a:srgbClr>
                </a:gs>
                <a:gs pos="71429">
                  <a:srgbClr val="0000FF">
                    <a:alpha val="2468"/>
                  </a:srgbClr>
                </a:gs>
                <a:gs pos="85714">
                  <a:srgbClr val="0000FF">
                    <a:alpha val="983"/>
                  </a:srgbClr>
                </a:gs>
                <a:gs pos="100000">
                  <a:srgbClr val="0000FF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3983071">
              <a:off x="1573080" y="2114682"/>
              <a:ext cx="216689" cy="100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9687597">
              <a:off x="1246735" y="126726"/>
              <a:ext cx="570612" cy="531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4520432">
              <a:off x="2580727" y="652865"/>
              <a:ext cx="672697" cy="1441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4871573">
              <a:off x="2141032" y="2094791"/>
              <a:ext cx="726404" cy="2938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5227020">
              <a:off x="456275" y="1358336"/>
              <a:ext cx="558384" cy="221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3543420">
              <a:off x="568296" y="1542295"/>
              <a:ext cx="589443" cy="2227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9679057">
              <a:off x="70756" y="80665"/>
              <a:ext cx="356758" cy="93330"/>
            </a:xfrm>
            <a:prstGeom prst="ellipse">
              <a:avLst/>
            </a:prstGeom>
            <a:gradFill>
              <a:gsLst>
                <a:gs pos="0">
                  <a:srgbClr val="FFFF90">
                    <a:alpha val="32968"/>
                  </a:srgbClr>
                </a:gs>
                <a:gs pos="14286">
                  <a:srgbClr val="FFFF90">
                    <a:alpha val="30764"/>
                  </a:srgbClr>
                </a:gs>
                <a:gs pos="28571">
                  <a:srgbClr val="FFFF90">
                    <a:alpha val="24833"/>
                  </a:srgbClr>
                </a:gs>
                <a:gs pos="42857">
                  <a:srgbClr val="FFFF90">
                    <a:alpha val="17075"/>
                  </a:srgbClr>
                </a:gs>
                <a:gs pos="57143">
                  <a:srgbClr val="FFFF90">
                    <a:alpha val="9855"/>
                  </a:srgbClr>
                </a:gs>
                <a:gs pos="71429">
                  <a:srgbClr val="FFFF90">
                    <a:alpha val="4740"/>
                  </a:srgbClr>
                </a:gs>
                <a:gs pos="85714">
                  <a:srgbClr val="FFFF90">
                    <a:alpha val="1902"/>
                  </a:srgbClr>
                </a:gs>
                <a:gs pos="100000">
                  <a:srgbClr val="FFFF9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10023498">
              <a:off x="3042785" y="1827444"/>
              <a:ext cx="614468" cy="195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9475592">
              <a:off x="1101803" y="2777377"/>
              <a:ext cx="413158" cy="65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10759209">
              <a:off x="1473368" y="900180"/>
              <a:ext cx="331835" cy="893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2714440">
              <a:off x="2904726" y="2615001"/>
              <a:ext cx="742655" cy="198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2728965">
              <a:off x="3259232" y="2783885"/>
              <a:ext cx="226451" cy="117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7107836">
              <a:off x="761892" y="2604136"/>
              <a:ext cx="477210" cy="7344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6095452">
              <a:off x="3424397" y="3513971"/>
              <a:ext cx="424724" cy="54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5014607">
              <a:off x="1390671" y="796817"/>
              <a:ext cx="544049" cy="1102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650288">
              <a:off x="2735582" y="3018224"/>
              <a:ext cx="675854" cy="3796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5319243">
              <a:off x="1638218" y="3137903"/>
              <a:ext cx="592189" cy="52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5210344">
              <a:off x="2013317" y="2172717"/>
              <a:ext cx="648205" cy="1469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10676491">
              <a:off x="2947462" y="1932599"/>
              <a:ext cx="491086" cy="10177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-9518487">
              <a:off x="2901763" y="2476862"/>
              <a:ext cx="371310" cy="92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5209471">
              <a:off x="3408199" y="3158054"/>
              <a:ext cx="209973" cy="79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5367004">
              <a:off x="-39795" y="2402325"/>
              <a:ext cx="631673" cy="336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10759483">
              <a:off x="2331240" y="1562267"/>
              <a:ext cx="463879" cy="217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5240725">
              <a:off x="2970371" y="1147323"/>
              <a:ext cx="603832" cy="104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5084208">
              <a:off x="946470" y="2767035"/>
              <a:ext cx="375377" cy="56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3973325">
              <a:off x="3230669" y="2514112"/>
              <a:ext cx="687006" cy="492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7440588">
              <a:off x="1267936" y="2748764"/>
              <a:ext cx="633872" cy="168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6190133">
              <a:off x="1610355" y="3434345"/>
              <a:ext cx="587314" cy="237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9307945">
              <a:off x="1091385" y="2031618"/>
              <a:ext cx="602283" cy="1654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5490977">
              <a:off x="1706661" y="1619320"/>
              <a:ext cx="488944" cy="2732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5681590">
              <a:off x="1798717" y="1776135"/>
              <a:ext cx="600267" cy="356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7046559">
              <a:off x="1534175" y="2445267"/>
              <a:ext cx="535596" cy="210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8694303">
              <a:off x="2814284" y="2532583"/>
              <a:ext cx="720504" cy="2054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3637382">
              <a:off x="877869" y="976989"/>
              <a:ext cx="691062" cy="625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9329977">
              <a:off x="2065940" y="2576734"/>
              <a:ext cx="381418" cy="7798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8963560">
              <a:off x="872655" y="932393"/>
              <a:ext cx="627803" cy="502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5830830">
              <a:off x="1831981" y="1744066"/>
              <a:ext cx="614680" cy="132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6269100">
              <a:off x="1300935" y="2512784"/>
              <a:ext cx="657726" cy="138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784120">
              <a:off x="475797" y="1018821"/>
              <a:ext cx="585221" cy="434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9172853">
              <a:off x="901793" y="3296305"/>
              <a:ext cx="726361" cy="245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8883060">
              <a:off x="866424" y="2719102"/>
              <a:ext cx="381877" cy="6250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8528324">
              <a:off x="1688021" y="791243"/>
              <a:ext cx="601512" cy="148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8689598">
              <a:off x="497536" y="3554952"/>
              <a:ext cx="627029" cy="913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4743267">
              <a:off x="2749292" y="45756"/>
              <a:ext cx="619468" cy="2781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-10045520">
              <a:off x="1540711" y="664004"/>
              <a:ext cx="409611" cy="1106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10386224">
              <a:off x="1521397" y="2199449"/>
              <a:ext cx="471493" cy="470334"/>
            </a:xfrm>
            <a:prstGeom prst="ellipse">
              <a:avLst/>
            </a:prstGeom>
            <a:gradFill>
              <a:gsLst>
                <a:gs pos="0">
                  <a:srgbClr val="FF8300">
                    <a:alpha val="26733"/>
                  </a:srgbClr>
                </a:gs>
                <a:gs pos="14286">
                  <a:srgbClr val="FF8300">
                    <a:alpha val="24866"/>
                  </a:srgbClr>
                </a:gs>
                <a:gs pos="28571">
                  <a:srgbClr val="FF8300">
                    <a:alpha val="19907"/>
                  </a:srgbClr>
                </a:gs>
                <a:gs pos="42857">
                  <a:srgbClr val="FF8300">
                    <a:alpha val="13550"/>
                  </a:srgbClr>
                </a:gs>
                <a:gs pos="57143">
                  <a:srgbClr val="FF8300">
                    <a:alpha val="7751"/>
                  </a:srgbClr>
                </a:gs>
                <a:gs pos="71429">
                  <a:srgbClr val="FF8300">
                    <a:alpha val="3706"/>
                  </a:srgbClr>
                </a:gs>
                <a:gs pos="85714">
                  <a:srgbClr val="FF8300">
                    <a:alpha val="1482"/>
                  </a:srgbClr>
                </a:gs>
                <a:gs pos="100000">
                  <a:srgbClr val="FF83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9114397">
              <a:off x="2772074" y="2496220"/>
              <a:ext cx="690691" cy="202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9357509">
              <a:off x="2980678" y="1148988"/>
              <a:ext cx="452061" cy="442753"/>
            </a:xfrm>
            <a:prstGeom prst="ellipse">
              <a:avLst/>
            </a:prstGeom>
            <a:gradFill>
              <a:gsLst>
                <a:gs pos="0">
                  <a:srgbClr val="00B5A7">
                    <a:alpha val="9488"/>
                  </a:srgbClr>
                </a:gs>
                <a:gs pos="14286">
                  <a:srgbClr val="00B5A7">
                    <a:alpha val="8755"/>
                  </a:srgbClr>
                </a:gs>
                <a:gs pos="28571">
                  <a:srgbClr val="00B5A7">
                    <a:alpha val="6867"/>
                  </a:srgbClr>
                </a:gs>
                <a:gs pos="42857">
                  <a:srgbClr val="00B5A7">
                    <a:alpha val="4559"/>
                  </a:srgbClr>
                </a:gs>
                <a:gs pos="57143">
                  <a:srgbClr val="00B5A7">
                    <a:alpha val="2553"/>
                  </a:srgbClr>
                </a:gs>
                <a:gs pos="71429">
                  <a:srgbClr val="00B5A7">
                    <a:alpha val="1203"/>
                  </a:srgbClr>
                </a:gs>
                <a:gs pos="85714">
                  <a:srgbClr val="00B5A7">
                    <a:alpha val="477"/>
                  </a:srgbClr>
                </a:gs>
                <a:gs pos="100000">
                  <a:srgbClr val="00B5A7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5418077">
              <a:off x="3412343" y="3174152"/>
              <a:ext cx="206360" cy="79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9257715">
              <a:off x="886933" y="3292774"/>
              <a:ext cx="742938" cy="242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-10610290">
              <a:off x="969211" y="3281755"/>
              <a:ext cx="427411" cy="169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10609048">
              <a:off x="2569885" y="2461848"/>
              <a:ext cx="245896" cy="665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5352413">
              <a:off x="867713" y="1329160"/>
              <a:ext cx="54681" cy="50007"/>
            </a:xfrm>
            <a:prstGeom prst="ellipse">
              <a:avLst/>
            </a:prstGeom>
            <a:gradFill>
              <a:gsLst>
                <a:gs pos="0">
                  <a:srgbClr val="D8EEF8">
                    <a:alpha val="18524"/>
                  </a:srgbClr>
                </a:gs>
                <a:gs pos="14286">
                  <a:srgbClr val="D8EEF8">
                    <a:alpha val="17163"/>
                  </a:srgbClr>
                </a:gs>
                <a:gs pos="28571">
                  <a:srgbClr val="D8EEF8">
                    <a:alpha val="13601"/>
                  </a:srgbClr>
                </a:gs>
                <a:gs pos="42857">
                  <a:srgbClr val="D8EEF8">
                    <a:alpha val="9144"/>
                  </a:srgbClr>
                </a:gs>
                <a:gs pos="57143">
                  <a:srgbClr val="D8EEF8">
                    <a:alpha val="5175"/>
                  </a:srgbClr>
                </a:gs>
                <a:gs pos="71429">
                  <a:srgbClr val="D8EEF8">
                    <a:alpha val="2457"/>
                  </a:srgbClr>
                </a:gs>
                <a:gs pos="85714">
                  <a:srgbClr val="D8EEF8">
                    <a:alpha val="979"/>
                  </a:srgbClr>
                </a:gs>
                <a:gs pos="100000">
                  <a:srgbClr val="D8EEF8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426122">
              <a:off x="1677300" y="3012274"/>
              <a:ext cx="56007" cy="51255"/>
            </a:xfrm>
            <a:prstGeom prst="ellipse">
              <a:avLst/>
            </a:prstGeom>
            <a:gradFill>
              <a:gsLst>
                <a:gs pos="0">
                  <a:srgbClr val="FFFAEE">
                    <a:alpha val="18169"/>
                  </a:srgbClr>
                </a:gs>
                <a:gs pos="14286">
                  <a:srgbClr val="FFFAEE">
                    <a:alpha val="16831"/>
                  </a:srgbClr>
                </a:gs>
                <a:gs pos="28571">
                  <a:srgbClr val="FFFAEE">
                    <a:alpha val="13333"/>
                  </a:srgbClr>
                </a:gs>
                <a:gs pos="42857">
                  <a:srgbClr val="FFFAEE">
                    <a:alpha val="8959"/>
                  </a:srgbClr>
                </a:gs>
                <a:gs pos="57143">
                  <a:srgbClr val="FFFAEE">
                    <a:alpha val="5068"/>
                  </a:srgbClr>
                </a:gs>
                <a:gs pos="71429">
                  <a:srgbClr val="FFFAEE">
                    <a:alpha val="2405"/>
                  </a:srgbClr>
                </a:gs>
                <a:gs pos="85714">
                  <a:srgbClr val="FFFAEE">
                    <a:alpha val="958"/>
                  </a:srgbClr>
                </a:gs>
                <a:gs pos="100000">
                  <a:srgbClr val="FFFAEE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8202595">
              <a:off x="2879223" y="2593956"/>
              <a:ext cx="747200" cy="201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-10126687">
              <a:off x="1017286" y="2594432"/>
              <a:ext cx="292243" cy="16587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9957286">
              <a:off x="1040841" y="2835520"/>
              <a:ext cx="450436" cy="30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7042630">
              <a:off x="-397263" y="-8484"/>
              <a:ext cx="856254" cy="106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4732103">
              <a:off x="1501412" y="2456246"/>
              <a:ext cx="733967" cy="1714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4167419">
              <a:off x="673265" y="1399507"/>
              <a:ext cx="550285" cy="105924"/>
            </a:xfrm>
            <a:prstGeom prst="ellipse">
              <a:avLst/>
            </a:prstGeom>
            <a:gradFill>
              <a:gsLst>
                <a:gs pos="0">
                  <a:srgbClr val="BD87FF">
                    <a:alpha val="32968"/>
                  </a:srgbClr>
                </a:gs>
                <a:gs pos="14286">
                  <a:srgbClr val="BD87FF">
                    <a:alpha val="30764"/>
                  </a:srgbClr>
                </a:gs>
                <a:gs pos="28571">
                  <a:srgbClr val="BD87FF">
                    <a:alpha val="24833"/>
                  </a:srgbClr>
                </a:gs>
                <a:gs pos="42857">
                  <a:srgbClr val="BD87FF">
                    <a:alpha val="17075"/>
                  </a:srgbClr>
                </a:gs>
                <a:gs pos="57143">
                  <a:srgbClr val="BD87FF">
                    <a:alpha val="9855"/>
                  </a:srgbClr>
                </a:gs>
                <a:gs pos="71429">
                  <a:srgbClr val="BD87FF">
                    <a:alpha val="4740"/>
                  </a:srgbClr>
                </a:gs>
                <a:gs pos="85714">
                  <a:srgbClr val="BD87FF">
                    <a:alpha val="1902"/>
                  </a:srgbClr>
                </a:gs>
                <a:gs pos="100000">
                  <a:srgbClr val="BD8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-10478134">
              <a:off x="1152438" y="3563766"/>
              <a:ext cx="219661" cy="77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4600186">
              <a:off x="3379741" y="2963582"/>
              <a:ext cx="242677" cy="58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-10779174">
              <a:off x="1149370" y="2945379"/>
              <a:ext cx="59128" cy="54352"/>
            </a:xfrm>
            <a:prstGeom prst="ellipse">
              <a:avLst/>
            </a:prstGeom>
            <a:gradFill>
              <a:gsLst>
                <a:gs pos="0">
                  <a:srgbClr val="ECE5FD">
                    <a:alpha val="17407"/>
                  </a:srgbClr>
                </a:gs>
                <a:gs pos="14286">
                  <a:srgbClr val="ECE5FD">
                    <a:alpha val="16119"/>
                  </a:srgbClr>
                </a:gs>
                <a:gs pos="28571">
                  <a:srgbClr val="ECE5FD">
                    <a:alpha val="12757"/>
                  </a:srgbClr>
                </a:gs>
                <a:gs pos="42857">
                  <a:srgbClr val="ECE5FD">
                    <a:alpha val="8563"/>
                  </a:srgbClr>
                </a:gs>
                <a:gs pos="57143">
                  <a:srgbClr val="ECE5FD">
                    <a:alpha val="4839"/>
                  </a:srgbClr>
                </a:gs>
                <a:gs pos="71429">
                  <a:srgbClr val="ECE5FD">
                    <a:alpha val="2295"/>
                  </a:srgbClr>
                </a:gs>
                <a:gs pos="85714">
                  <a:srgbClr val="ECE5FD">
                    <a:alpha val="914"/>
                  </a:srgbClr>
                </a:gs>
                <a:gs pos="100000">
                  <a:srgbClr val="ECE5FD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3057502">
              <a:off x="3160850" y="2674989"/>
              <a:ext cx="394317" cy="81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10135067">
              <a:off x="2423240" y="3154435"/>
              <a:ext cx="235062" cy="159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10403396">
              <a:off x="735653" y="1279160"/>
              <a:ext cx="358133" cy="305510"/>
            </a:xfrm>
            <a:prstGeom prst="ellipse">
              <a:avLst/>
            </a:prstGeom>
            <a:gradFill>
              <a:gsLst>
                <a:gs pos="0">
                  <a:srgbClr val="00EA90">
                    <a:alpha val="5297"/>
                  </a:srgbClr>
                </a:gs>
                <a:gs pos="14286">
                  <a:srgbClr val="00EA90">
                    <a:alpha val="4879"/>
                  </a:srgbClr>
                </a:gs>
                <a:gs pos="28571">
                  <a:srgbClr val="00EA90">
                    <a:alpha val="3809"/>
                  </a:srgbClr>
                </a:gs>
                <a:gs pos="42857">
                  <a:srgbClr val="00EA90">
                    <a:alpha val="2515"/>
                  </a:srgbClr>
                </a:gs>
                <a:gs pos="57143">
                  <a:srgbClr val="00EA90">
                    <a:alpha val="1402"/>
                  </a:srgbClr>
                </a:gs>
                <a:gs pos="71429">
                  <a:srgbClr val="00EA90">
                    <a:alpha val="659"/>
                  </a:srgbClr>
                </a:gs>
                <a:gs pos="85714">
                  <a:srgbClr val="00EA90">
                    <a:alpha val="261"/>
                  </a:srgbClr>
                </a:gs>
                <a:gs pos="100000">
                  <a:srgbClr val="00EA9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5400268">
              <a:off x="-27235" y="381742"/>
              <a:ext cx="59097" cy="59081"/>
            </a:xfrm>
            <a:prstGeom prst="ellipse">
              <a:avLst/>
            </a:prstGeom>
            <a:gradFill>
              <a:gsLst>
                <a:gs pos="0">
                  <a:srgbClr val="FFFFFF">
                    <a:alpha val="17409"/>
                  </a:srgbClr>
                </a:gs>
                <a:gs pos="14286">
                  <a:srgbClr val="FFFFFF">
                    <a:alpha val="16121"/>
                  </a:srgbClr>
                </a:gs>
                <a:gs pos="28571">
                  <a:srgbClr val="FFFFFF">
                    <a:alpha val="12759"/>
                  </a:srgbClr>
                </a:gs>
                <a:gs pos="42857">
                  <a:srgbClr val="FFFFFF">
                    <a:alpha val="8564"/>
                  </a:srgbClr>
                </a:gs>
                <a:gs pos="57143">
                  <a:srgbClr val="FFFFFF">
                    <a:alpha val="4840"/>
                  </a:srgbClr>
                </a:gs>
                <a:gs pos="71429">
                  <a:srgbClr val="FFFFFF">
                    <a:alpha val="2295"/>
                  </a:srgbClr>
                </a:gs>
                <a:gs pos="85714">
                  <a:srgbClr val="FFFFFF">
                    <a:alpha val="914"/>
                  </a:srgbClr>
                </a:gs>
                <a:gs pos="100000">
                  <a:srgbClr val="FFFF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-9839280">
              <a:off x="1309214" y="1745692"/>
              <a:ext cx="252811" cy="118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8045539">
              <a:off x="916088" y="1240726"/>
              <a:ext cx="378086" cy="93733"/>
            </a:xfrm>
            <a:prstGeom prst="ellipse">
              <a:avLst/>
            </a:prstGeom>
            <a:gradFill>
              <a:gsLst>
                <a:gs pos="0">
                  <a:srgbClr val="FFFF87">
                    <a:alpha val="32968"/>
                  </a:srgbClr>
                </a:gs>
                <a:gs pos="14286">
                  <a:srgbClr val="FFFF87">
                    <a:alpha val="30764"/>
                  </a:srgbClr>
                </a:gs>
                <a:gs pos="28571">
                  <a:srgbClr val="FFFF87">
                    <a:alpha val="24833"/>
                  </a:srgbClr>
                </a:gs>
                <a:gs pos="42857">
                  <a:srgbClr val="FFFF87">
                    <a:alpha val="17075"/>
                  </a:srgbClr>
                </a:gs>
                <a:gs pos="57143">
                  <a:srgbClr val="FFFF87">
                    <a:alpha val="9855"/>
                  </a:srgbClr>
                </a:gs>
                <a:gs pos="71429">
                  <a:srgbClr val="FFFF87">
                    <a:alpha val="4740"/>
                  </a:srgbClr>
                </a:gs>
                <a:gs pos="85714">
                  <a:srgbClr val="FFFF87">
                    <a:alpha val="1902"/>
                  </a:srgbClr>
                </a:gs>
                <a:gs pos="100000">
                  <a:srgbClr val="FFFF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2706439">
              <a:off x="2889709" y="2611794"/>
              <a:ext cx="763387" cy="197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4339516">
              <a:off x="2496733" y="664116"/>
              <a:ext cx="695009" cy="113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4993681">
              <a:off x="1476220" y="2519422"/>
              <a:ext cx="796485" cy="191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7159985">
              <a:off x="1882692" y="2392320"/>
              <a:ext cx="248024" cy="69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5371868">
              <a:off x="862858" y="1307292"/>
              <a:ext cx="60995" cy="56314"/>
            </a:xfrm>
            <a:prstGeom prst="ellipse">
              <a:avLst/>
            </a:prstGeom>
            <a:gradFill>
              <a:gsLst>
                <a:gs pos="0">
                  <a:srgbClr val="E4DEEB">
                    <a:alpha val="16908"/>
                  </a:srgbClr>
                </a:gs>
                <a:gs pos="14286">
                  <a:srgbClr val="E4DEEB">
                    <a:alpha val="15654"/>
                  </a:srgbClr>
                </a:gs>
                <a:gs pos="28571">
                  <a:srgbClr val="E4DEEB">
                    <a:alpha val="12382"/>
                  </a:srgbClr>
                </a:gs>
                <a:gs pos="42857">
                  <a:srgbClr val="E4DEEB">
                    <a:alpha val="8305"/>
                  </a:srgbClr>
                </a:gs>
                <a:gs pos="57143">
                  <a:srgbClr val="E4DEEB">
                    <a:alpha val="4691"/>
                  </a:srgbClr>
                </a:gs>
                <a:gs pos="71429">
                  <a:srgbClr val="E4DEEB">
                    <a:alpha val="2224"/>
                  </a:srgbClr>
                </a:gs>
                <a:gs pos="85714">
                  <a:srgbClr val="E4DEEB">
                    <a:alpha val="885"/>
                  </a:srgbClr>
                </a:gs>
                <a:gs pos="100000">
                  <a:srgbClr val="E4DEEB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7690152">
              <a:off x="758511" y="3573867"/>
              <a:ext cx="217473" cy="705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390277">
              <a:off x="1676278" y="2907271"/>
              <a:ext cx="61745" cy="57048"/>
            </a:xfrm>
            <a:prstGeom prst="ellipse">
              <a:avLst/>
            </a:prstGeom>
            <a:gradFill>
              <a:gsLst>
                <a:gs pos="0">
                  <a:srgbClr val="DDF1EB">
                    <a:alpha val="16698"/>
                  </a:srgbClr>
                </a:gs>
                <a:gs pos="14286">
                  <a:srgbClr val="DDF1EB">
                    <a:alpha val="15458"/>
                  </a:srgbClr>
                </a:gs>
                <a:gs pos="28571">
                  <a:srgbClr val="DDF1EB">
                    <a:alpha val="12224"/>
                  </a:srgbClr>
                </a:gs>
                <a:gs pos="42857">
                  <a:srgbClr val="DDF1EB">
                    <a:alpha val="8196"/>
                  </a:srgbClr>
                </a:gs>
                <a:gs pos="57143">
                  <a:srgbClr val="DDF1EB">
                    <a:alpha val="4628"/>
                  </a:srgbClr>
                </a:gs>
                <a:gs pos="71429">
                  <a:srgbClr val="DDF1EB">
                    <a:alpha val="2194"/>
                  </a:srgbClr>
                </a:gs>
                <a:gs pos="85714">
                  <a:srgbClr val="DDF1EB">
                    <a:alpha val="873"/>
                  </a:srgbClr>
                </a:gs>
                <a:gs pos="100000">
                  <a:srgbClr val="DDF1EB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-10296050">
              <a:off x="2505743" y="743066"/>
              <a:ext cx="534295" cy="110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-10669457">
              <a:off x="2738522" y="2437185"/>
              <a:ext cx="249110" cy="64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2967155">
              <a:off x="2770005" y="577367"/>
              <a:ext cx="132549" cy="115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9971913">
              <a:off x="862447" y="3283125"/>
              <a:ext cx="716481" cy="200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4656375">
              <a:off x="1604365" y="2552541"/>
              <a:ext cx="774043" cy="107275"/>
            </a:xfrm>
            <a:prstGeom prst="ellipse">
              <a:avLst/>
            </a:prstGeom>
            <a:gradFill>
              <a:gsLst>
                <a:gs pos="0">
                  <a:srgbClr val="FFDE00">
                    <a:alpha val="32968"/>
                  </a:srgbClr>
                </a:gs>
                <a:gs pos="14286">
                  <a:srgbClr val="FFDE00">
                    <a:alpha val="30764"/>
                  </a:srgbClr>
                </a:gs>
                <a:gs pos="28571">
                  <a:srgbClr val="FFDE00">
                    <a:alpha val="24833"/>
                  </a:srgbClr>
                </a:gs>
                <a:gs pos="42857">
                  <a:srgbClr val="FFDE00">
                    <a:alpha val="17075"/>
                  </a:srgbClr>
                </a:gs>
                <a:gs pos="57143">
                  <a:srgbClr val="FFDE00">
                    <a:alpha val="9855"/>
                  </a:srgbClr>
                </a:gs>
                <a:gs pos="71429">
                  <a:srgbClr val="FFDE00">
                    <a:alpha val="4740"/>
                  </a:srgbClr>
                </a:gs>
                <a:gs pos="85714">
                  <a:srgbClr val="FFDE00">
                    <a:alpha val="1902"/>
                  </a:srgbClr>
                </a:gs>
                <a:gs pos="100000">
                  <a:srgbClr val="FFD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2770894">
              <a:off x="3026071" y="1187340"/>
              <a:ext cx="423200" cy="380811"/>
            </a:xfrm>
            <a:prstGeom prst="ellipse">
              <a:avLst/>
            </a:prstGeom>
            <a:gradFill>
              <a:gsLst>
                <a:gs pos="0">
                  <a:srgbClr val="004B00">
                    <a:alpha val="17913"/>
                  </a:srgbClr>
                </a:gs>
                <a:gs pos="14286">
                  <a:srgbClr val="004B00">
                    <a:alpha val="16592"/>
                  </a:srgbClr>
                </a:gs>
                <a:gs pos="28571">
                  <a:srgbClr val="004B00">
                    <a:alpha val="13139"/>
                  </a:srgbClr>
                </a:gs>
                <a:gs pos="42857">
                  <a:srgbClr val="004B00">
                    <a:alpha val="8826"/>
                  </a:srgbClr>
                </a:gs>
                <a:gs pos="57143">
                  <a:srgbClr val="004B00">
                    <a:alpha val="4991"/>
                  </a:srgbClr>
                </a:gs>
                <a:gs pos="71429">
                  <a:srgbClr val="004B00">
                    <a:alpha val="2368"/>
                  </a:srgbClr>
                </a:gs>
                <a:gs pos="85714">
                  <a:srgbClr val="004B00">
                    <a:alpha val="943"/>
                  </a:srgbClr>
                </a:gs>
                <a:gs pos="100000">
                  <a:srgbClr val="004B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4983216">
              <a:off x="1509183" y="2516103"/>
              <a:ext cx="731100" cy="1898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10196818">
              <a:off x="1019869" y="2940820"/>
              <a:ext cx="322013" cy="52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9997439">
              <a:off x="1302521" y="628585"/>
              <a:ext cx="261343" cy="59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-9402057">
              <a:off x="830225" y="1409365"/>
              <a:ext cx="346701" cy="321293"/>
            </a:xfrm>
            <a:prstGeom prst="ellipse">
              <a:avLst/>
            </a:prstGeom>
            <a:gradFill>
              <a:gsLst>
                <a:gs pos="0">
                  <a:srgbClr val="C400E3">
                    <a:alpha val="3535"/>
                  </a:srgbClr>
                </a:gs>
                <a:gs pos="14286">
                  <a:srgbClr val="C400E3">
                    <a:alpha val="3253"/>
                  </a:srgbClr>
                </a:gs>
                <a:gs pos="28571">
                  <a:srgbClr val="C400E3">
                    <a:alpha val="2535"/>
                  </a:srgbClr>
                </a:gs>
                <a:gs pos="42857">
                  <a:srgbClr val="C400E3">
                    <a:alpha val="1670"/>
                  </a:srgbClr>
                </a:gs>
                <a:gs pos="57143">
                  <a:srgbClr val="C400E3">
                    <a:alpha val="929"/>
                  </a:srgbClr>
                </a:gs>
                <a:gs pos="71429">
                  <a:srgbClr val="C400E3">
                    <a:alpha val="436"/>
                  </a:srgbClr>
                </a:gs>
                <a:gs pos="85714">
                  <a:srgbClr val="C400E3">
                    <a:alpha val="173"/>
                  </a:srgbClr>
                </a:gs>
                <a:gs pos="100000">
                  <a:srgbClr val="C400E3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334811">
              <a:off x="881707" y="1390467"/>
              <a:ext cx="63780" cy="59149"/>
            </a:xfrm>
            <a:prstGeom prst="ellipse">
              <a:avLst/>
            </a:prstGeom>
            <a:gradFill>
              <a:gsLst>
                <a:gs pos="0">
                  <a:srgbClr val="C5ADD6">
                    <a:alpha val="16124"/>
                  </a:srgbClr>
                </a:gs>
                <a:gs pos="14286">
                  <a:srgbClr val="C5ADD6">
                    <a:alpha val="14923"/>
                  </a:srgbClr>
                </a:gs>
                <a:gs pos="28571">
                  <a:srgbClr val="C5ADD6">
                    <a:alpha val="11793"/>
                  </a:srgbClr>
                </a:gs>
                <a:gs pos="42857">
                  <a:srgbClr val="C5ADD6">
                    <a:alpha val="7901"/>
                  </a:srgbClr>
                </a:gs>
                <a:gs pos="57143">
                  <a:srgbClr val="C5ADD6">
                    <a:alpha val="4458"/>
                  </a:srgbClr>
                </a:gs>
                <a:gs pos="71429">
                  <a:srgbClr val="C5ADD6">
                    <a:alpha val="2112"/>
                  </a:srgbClr>
                </a:gs>
                <a:gs pos="85714">
                  <a:srgbClr val="C5ADD6">
                    <a:alpha val="841"/>
                  </a:srgbClr>
                </a:gs>
                <a:gs pos="100000">
                  <a:srgbClr val="C5ADD6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5381026">
              <a:off x="1477178" y="2989501"/>
              <a:ext cx="453936" cy="40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9445103">
              <a:off x="1164214" y="2640339"/>
              <a:ext cx="278238" cy="76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070606">
              <a:off x="1091914" y="1112933"/>
              <a:ext cx="551404" cy="144201"/>
            </a:xfrm>
            <a:prstGeom prst="ellipse">
              <a:avLst/>
            </a:prstGeom>
            <a:gradFill>
              <a:gsLst>
                <a:gs pos="0">
                  <a:srgbClr val="FFFF84">
                    <a:alpha val="32968"/>
                  </a:srgbClr>
                </a:gs>
                <a:gs pos="14286">
                  <a:srgbClr val="FFFF84">
                    <a:alpha val="30764"/>
                  </a:srgbClr>
                </a:gs>
                <a:gs pos="28571">
                  <a:srgbClr val="FFFF84">
                    <a:alpha val="24833"/>
                  </a:srgbClr>
                </a:gs>
                <a:gs pos="42857">
                  <a:srgbClr val="FFFF84">
                    <a:alpha val="17075"/>
                  </a:srgbClr>
                </a:gs>
                <a:gs pos="57143">
                  <a:srgbClr val="FFFF84">
                    <a:alpha val="9855"/>
                  </a:srgbClr>
                </a:gs>
                <a:gs pos="71429">
                  <a:srgbClr val="FFFF84">
                    <a:alpha val="4740"/>
                  </a:srgbClr>
                </a:gs>
                <a:gs pos="85714">
                  <a:srgbClr val="FFFF84">
                    <a:alpha val="1902"/>
                  </a:srgbClr>
                </a:gs>
                <a:gs pos="100000">
                  <a:srgbClr val="FFFF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-10098372">
              <a:off x="1782964" y="2527315"/>
              <a:ext cx="614599" cy="4042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6769670">
              <a:off x="1548581" y="2242835"/>
              <a:ext cx="412243" cy="264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9949717">
              <a:off x="2781959" y="1616227"/>
              <a:ext cx="660046" cy="190309"/>
            </a:xfrm>
            <a:prstGeom prst="ellipse">
              <a:avLst/>
            </a:prstGeom>
            <a:gradFill>
              <a:gsLst>
                <a:gs pos="0">
                  <a:srgbClr val="000000">
                    <a:alpha val="29928"/>
                  </a:srgbClr>
                </a:gs>
                <a:gs pos="14286">
                  <a:srgbClr val="000000">
                    <a:alpha val="27883"/>
                  </a:srgbClr>
                </a:gs>
                <a:gs pos="28571">
                  <a:srgbClr val="000000">
                    <a:alpha val="22415"/>
                  </a:srgbClr>
                </a:gs>
                <a:gs pos="42857">
                  <a:srgbClr val="000000">
                    <a:alpha val="15335"/>
                  </a:srgbClr>
                </a:gs>
                <a:gs pos="57143">
                  <a:srgbClr val="000000">
                    <a:alpha val="8812"/>
                  </a:srgbClr>
                </a:gs>
                <a:gs pos="71429">
                  <a:srgbClr val="000000">
                    <a:alpha val="4226"/>
                  </a:srgbClr>
                </a:gs>
                <a:gs pos="85714">
                  <a:srgbClr val="000000">
                    <a:alpha val="1693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8606029">
              <a:off x="1097982" y="204525"/>
              <a:ext cx="682177" cy="226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10449346">
              <a:off x="2727822" y="1606423"/>
              <a:ext cx="775601" cy="896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10799954">
              <a:off x="260482" y="453812"/>
              <a:ext cx="65028" cy="65025"/>
            </a:xfrm>
            <a:prstGeom prst="ellipse">
              <a:avLst/>
            </a:prstGeom>
            <a:gradFill>
              <a:gsLst>
                <a:gs pos="0">
                  <a:srgbClr val="DBDAC7">
                    <a:alpha val="15877"/>
                  </a:srgbClr>
                </a:gs>
                <a:gs pos="14286">
                  <a:srgbClr val="DBDAC7">
                    <a:alpha val="14692"/>
                  </a:srgbClr>
                </a:gs>
                <a:gs pos="28571">
                  <a:srgbClr val="DBDAC7">
                    <a:alpha val="11607"/>
                  </a:srgbClr>
                </a:gs>
                <a:gs pos="42857">
                  <a:srgbClr val="DBDAC7">
                    <a:alpha val="7774"/>
                  </a:srgbClr>
                </a:gs>
                <a:gs pos="57143">
                  <a:srgbClr val="DBDAC7">
                    <a:alpha val="4385"/>
                  </a:srgbClr>
                </a:gs>
                <a:gs pos="71429">
                  <a:srgbClr val="DBDAC7">
                    <a:alpha val="2077"/>
                  </a:srgbClr>
                </a:gs>
                <a:gs pos="85714">
                  <a:srgbClr val="DBDAC7">
                    <a:alpha val="827"/>
                  </a:srgbClr>
                </a:gs>
                <a:gs pos="100000">
                  <a:srgbClr val="DBDAC7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6069076">
              <a:off x="2592164" y="1738262"/>
              <a:ext cx="345604" cy="188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3339528">
              <a:off x="835436" y="2773134"/>
              <a:ext cx="392025" cy="274700"/>
            </a:xfrm>
            <a:prstGeom prst="ellipse">
              <a:avLst/>
            </a:prstGeom>
            <a:gradFill>
              <a:gsLst>
                <a:gs pos="0">
                  <a:srgbClr val="0000FF">
                    <a:alpha val="8503"/>
                  </a:srgbClr>
                </a:gs>
                <a:gs pos="14286">
                  <a:srgbClr val="0000FF">
                    <a:alpha val="7843"/>
                  </a:srgbClr>
                </a:gs>
                <a:gs pos="28571">
                  <a:srgbClr val="0000FF">
                    <a:alpha val="6145"/>
                  </a:srgbClr>
                </a:gs>
                <a:gs pos="42857">
                  <a:srgbClr val="0000FF">
                    <a:alpha val="4074"/>
                  </a:srgbClr>
                </a:gs>
                <a:gs pos="57143">
                  <a:srgbClr val="0000FF">
                    <a:alpha val="2279"/>
                  </a:srgbClr>
                </a:gs>
                <a:gs pos="71429">
                  <a:srgbClr val="0000FF">
                    <a:alpha val="1073"/>
                  </a:srgbClr>
                </a:gs>
                <a:gs pos="85714">
                  <a:srgbClr val="0000FF">
                    <a:alpha val="426"/>
                  </a:srgbClr>
                </a:gs>
                <a:gs pos="100000">
                  <a:srgbClr val="0000FF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5412646">
              <a:off x="1369918" y="2710859"/>
              <a:ext cx="65498" cy="61568"/>
            </a:xfrm>
            <a:prstGeom prst="ellipse">
              <a:avLst/>
            </a:prstGeom>
            <a:gradFill>
              <a:gsLst>
                <a:gs pos="0">
                  <a:srgbClr val="C372E9">
                    <a:alpha val="15530"/>
                  </a:srgbClr>
                </a:gs>
                <a:gs pos="14286">
                  <a:srgbClr val="C372E9">
                    <a:alpha val="14369"/>
                  </a:srgbClr>
                </a:gs>
                <a:gs pos="28571">
                  <a:srgbClr val="C372E9">
                    <a:alpha val="11347"/>
                  </a:srgbClr>
                </a:gs>
                <a:gs pos="42857">
                  <a:srgbClr val="C372E9">
                    <a:alpha val="7596"/>
                  </a:srgbClr>
                </a:gs>
                <a:gs pos="57143">
                  <a:srgbClr val="C372E9">
                    <a:alpha val="4283"/>
                  </a:srgbClr>
                </a:gs>
                <a:gs pos="71429">
                  <a:srgbClr val="C372E9">
                    <a:alpha val="2028"/>
                  </a:srgbClr>
                </a:gs>
                <a:gs pos="85714">
                  <a:srgbClr val="C372E9">
                    <a:alpha val="807"/>
                  </a:srgbClr>
                </a:gs>
                <a:gs pos="100000">
                  <a:srgbClr val="C372E9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5398135">
              <a:off x="851091" y="2310364"/>
              <a:ext cx="65656" cy="65532"/>
            </a:xfrm>
            <a:prstGeom prst="ellipse">
              <a:avLst/>
            </a:prstGeom>
            <a:gradFill>
              <a:gsLst>
                <a:gs pos="0">
                  <a:srgbClr val="000000">
                    <a:alpha val="15694"/>
                  </a:srgbClr>
                </a:gs>
                <a:gs pos="14286">
                  <a:srgbClr val="000000">
                    <a:alpha val="14522"/>
                  </a:srgbClr>
                </a:gs>
                <a:gs pos="28571">
                  <a:srgbClr val="000000">
                    <a:alpha val="11470"/>
                  </a:srgbClr>
                </a:gs>
                <a:gs pos="42857">
                  <a:srgbClr val="000000">
                    <a:alpha val="7680"/>
                  </a:srgbClr>
                </a:gs>
                <a:gs pos="57143">
                  <a:srgbClr val="000000">
                    <a:alpha val="4331"/>
                  </a:srgbClr>
                </a:gs>
                <a:gs pos="71429">
                  <a:srgbClr val="000000">
                    <a:alpha val="2051"/>
                  </a:srgbClr>
                </a:gs>
                <a:gs pos="85714">
                  <a:srgbClr val="000000">
                    <a:alpha val="816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755528">
              <a:off x="1370900" y="2655777"/>
              <a:ext cx="742090" cy="153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-10799502">
              <a:off x="272934" y="472558"/>
              <a:ext cx="65948" cy="65914"/>
            </a:xfrm>
            <a:prstGeom prst="ellipse">
              <a:avLst/>
            </a:prstGeom>
            <a:gradFill>
              <a:gsLst>
                <a:gs pos="0">
                  <a:srgbClr val="CBC881">
                    <a:alpha val="15635"/>
                  </a:srgbClr>
                </a:gs>
                <a:gs pos="14286">
                  <a:srgbClr val="CBC881">
                    <a:alpha val="14467"/>
                  </a:srgbClr>
                </a:gs>
                <a:gs pos="28571">
                  <a:srgbClr val="CBC881">
                    <a:alpha val="11426"/>
                  </a:srgbClr>
                </a:gs>
                <a:gs pos="42857">
                  <a:srgbClr val="CBC881">
                    <a:alpha val="7650"/>
                  </a:srgbClr>
                </a:gs>
                <a:gs pos="57143">
                  <a:srgbClr val="CBC881">
                    <a:alpha val="4314"/>
                  </a:srgbClr>
                </a:gs>
                <a:gs pos="71429">
                  <a:srgbClr val="CBC881">
                    <a:alpha val="2043"/>
                  </a:srgbClr>
                </a:gs>
                <a:gs pos="85714">
                  <a:srgbClr val="CBC881">
                    <a:alpha val="813"/>
                  </a:srgbClr>
                </a:gs>
                <a:gs pos="100000">
                  <a:srgbClr val="CBC881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5289958">
              <a:off x="2790198" y="586804"/>
              <a:ext cx="724866" cy="174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-10799956">
              <a:off x="1327225" y="2040731"/>
              <a:ext cx="65858" cy="65842"/>
            </a:xfrm>
            <a:prstGeom prst="ellipse">
              <a:avLst/>
            </a:prstGeom>
            <a:gradFill>
              <a:gsLst>
                <a:gs pos="0">
                  <a:srgbClr val="F28400">
                    <a:alpha val="15607"/>
                  </a:srgbClr>
                </a:gs>
                <a:gs pos="14286">
                  <a:srgbClr val="F28400">
                    <a:alpha val="14441"/>
                  </a:srgbClr>
                </a:gs>
                <a:gs pos="28571">
                  <a:srgbClr val="F28400">
                    <a:alpha val="11405"/>
                  </a:srgbClr>
                </a:gs>
                <a:gs pos="42857">
                  <a:srgbClr val="F28400">
                    <a:alpha val="7636"/>
                  </a:srgbClr>
                </a:gs>
                <a:gs pos="57143">
                  <a:srgbClr val="F28400">
                    <a:alpha val="4306"/>
                  </a:srgbClr>
                </a:gs>
                <a:gs pos="71429">
                  <a:srgbClr val="F28400">
                    <a:alpha val="2039"/>
                  </a:srgbClr>
                </a:gs>
                <a:gs pos="85714">
                  <a:srgbClr val="F28400">
                    <a:alpha val="811"/>
                  </a:srgbClr>
                </a:gs>
                <a:gs pos="100000">
                  <a:srgbClr val="F284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7882518">
              <a:off x="2453318" y="1764044"/>
              <a:ext cx="411792" cy="188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2701740">
              <a:off x="1143960" y="118745"/>
              <a:ext cx="641407" cy="538732"/>
            </a:xfrm>
            <a:prstGeom prst="ellipse">
              <a:avLst/>
            </a:prstGeom>
            <a:gradFill>
              <a:gsLst>
                <a:gs pos="0">
                  <a:srgbClr val="FFC400">
                    <a:alpha val="32639"/>
                  </a:srgbClr>
                </a:gs>
                <a:gs pos="14286">
                  <a:srgbClr val="FFC400">
                    <a:alpha val="30451"/>
                  </a:srgbClr>
                </a:gs>
                <a:gs pos="28571">
                  <a:srgbClr val="FFC400">
                    <a:alpha val="24570"/>
                  </a:srgbClr>
                </a:gs>
                <a:gs pos="42857">
                  <a:srgbClr val="FFC400">
                    <a:alpha val="16885"/>
                  </a:srgbClr>
                </a:gs>
                <a:gs pos="57143">
                  <a:srgbClr val="FFC400">
                    <a:alpha val="9740"/>
                  </a:srgbClr>
                </a:gs>
                <a:gs pos="71429">
                  <a:srgbClr val="FFC400">
                    <a:alpha val="4684"/>
                  </a:srgbClr>
                </a:gs>
                <a:gs pos="85714">
                  <a:srgbClr val="FFC400">
                    <a:alpha val="1879"/>
                  </a:srgbClr>
                </a:gs>
                <a:gs pos="100000">
                  <a:srgbClr val="FFC4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-10799821">
              <a:off x="1127200" y="2004713"/>
              <a:ext cx="66070" cy="66027"/>
            </a:xfrm>
            <a:prstGeom prst="ellipse">
              <a:avLst/>
            </a:prstGeom>
            <a:gradFill>
              <a:gsLst>
                <a:gs pos="0">
                  <a:srgbClr val="450000">
                    <a:alpha val="15576"/>
                  </a:srgbClr>
                </a:gs>
                <a:gs pos="14286">
                  <a:srgbClr val="450000">
                    <a:alpha val="14412"/>
                  </a:srgbClr>
                </a:gs>
                <a:gs pos="28571">
                  <a:srgbClr val="450000">
                    <a:alpha val="11382"/>
                  </a:srgbClr>
                </a:gs>
                <a:gs pos="42857">
                  <a:srgbClr val="450000">
                    <a:alpha val="7620"/>
                  </a:srgbClr>
                </a:gs>
                <a:gs pos="57143">
                  <a:srgbClr val="450000">
                    <a:alpha val="4297"/>
                  </a:srgbClr>
                </a:gs>
                <a:gs pos="71429">
                  <a:srgbClr val="450000">
                    <a:alpha val="2035"/>
                  </a:srgbClr>
                </a:gs>
                <a:gs pos="85714">
                  <a:srgbClr val="450000">
                    <a:alpha val="810"/>
                  </a:srgbClr>
                </a:gs>
                <a:gs pos="100000">
                  <a:srgbClr val="4500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3804617">
              <a:off x="575828" y="1570789"/>
              <a:ext cx="672751" cy="44979"/>
            </a:xfrm>
            <a:prstGeom prst="ellipse">
              <a:avLst/>
            </a:prstGeom>
            <a:gradFill>
              <a:gsLst>
                <a:gs pos="0">
                  <a:srgbClr val="CAFFFF">
                    <a:alpha val="32968"/>
                  </a:srgbClr>
                </a:gs>
                <a:gs pos="14286">
                  <a:srgbClr val="CAFFFF">
                    <a:alpha val="30764"/>
                  </a:srgbClr>
                </a:gs>
                <a:gs pos="28571">
                  <a:srgbClr val="CAFFFF">
                    <a:alpha val="24833"/>
                  </a:srgbClr>
                </a:gs>
                <a:gs pos="42857">
                  <a:srgbClr val="CAFFFF">
                    <a:alpha val="17075"/>
                  </a:srgbClr>
                </a:gs>
                <a:gs pos="57143">
                  <a:srgbClr val="CAFFFF">
                    <a:alpha val="9855"/>
                  </a:srgbClr>
                </a:gs>
                <a:gs pos="71429">
                  <a:srgbClr val="CAFFFF">
                    <a:alpha val="4740"/>
                  </a:srgbClr>
                </a:gs>
                <a:gs pos="85714">
                  <a:srgbClr val="CAFFFF">
                    <a:alpha val="1902"/>
                  </a:srgbClr>
                </a:gs>
                <a:gs pos="100000">
                  <a:srgbClr val="C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5936212">
              <a:off x="1179067" y="3542507"/>
              <a:ext cx="439474" cy="1246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10799413">
              <a:off x="3080367" y="1840612"/>
              <a:ext cx="66891" cy="66804"/>
            </a:xfrm>
            <a:prstGeom prst="ellipse">
              <a:avLst/>
            </a:prstGeom>
            <a:gradFill>
              <a:gsLst>
                <a:gs pos="0">
                  <a:srgbClr val="C2BAC3">
                    <a:alpha val="15317"/>
                  </a:srgbClr>
                </a:gs>
                <a:gs pos="14286">
                  <a:srgbClr val="C2BAC3">
                    <a:alpha val="14170"/>
                  </a:srgbClr>
                </a:gs>
                <a:gs pos="28571">
                  <a:srgbClr val="C2BAC3">
                    <a:alpha val="11188"/>
                  </a:srgbClr>
                </a:gs>
                <a:gs pos="42857">
                  <a:srgbClr val="C2BAC3">
                    <a:alpha val="7487"/>
                  </a:srgbClr>
                </a:gs>
                <a:gs pos="57143">
                  <a:srgbClr val="C2BAC3">
                    <a:alpha val="4221"/>
                  </a:srgbClr>
                </a:gs>
                <a:gs pos="71429">
                  <a:srgbClr val="C2BAC3">
                    <a:alpha val="1998"/>
                  </a:srgbClr>
                </a:gs>
                <a:gs pos="85714">
                  <a:srgbClr val="C2BAC3">
                    <a:alpha val="795"/>
                  </a:srgbClr>
                </a:gs>
                <a:gs pos="100000">
                  <a:srgbClr val="C2BAC3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5379610">
              <a:off x="2826616" y="224168"/>
              <a:ext cx="66958" cy="62295"/>
            </a:xfrm>
            <a:prstGeom prst="ellipse">
              <a:avLst/>
            </a:prstGeom>
            <a:gradFill>
              <a:gsLst>
                <a:gs pos="0">
                  <a:srgbClr val="7D0000">
                    <a:alpha val="15296"/>
                  </a:srgbClr>
                </a:gs>
                <a:gs pos="14286">
                  <a:srgbClr val="7D0000">
                    <a:alpha val="14151"/>
                  </a:srgbClr>
                </a:gs>
                <a:gs pos="28571">
                  <a:srgbClr val="7D0000">
                    <a:alpha val="11172"/>
                  </a:srgbClr>
                </a:gs>
                <a:gs pos="42857">
                  <a:srgbClr val="7D0000">
                    <a:alpha val="7477"/>
                  </a:srgbClr>
                </a:gs>
                <a:gs pos="57143">
                  <a:srgbClr val="7D0000">
                    <a:alpha val="4215"/>
                  </a:srgbClr>
                </a:gs>
                <a:gs pos="71429">
                  <a:srgbClr val="7D0000">
                    <a:alpha val="1995"/>
                  </a:srgbClr>
                </a:gs>
                <a:gs pos="85714">
                  <a:srgbClr val="7D0000">
                    <a:alpha val="794"/>
                  </a:srgbClr>
                </a:gs>
                <a:gs pos="100000">
                  <a:srgbClr val="7D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4790092">
              <a:off x="821760" y="2768269"/>
              <a:ext cx="371431" cy="7178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399668">
              <a:off x="2472783" y="1987015"/>
              <a:ext cx="67331" cy="67260"/>
            </a:xfrm>
            <a:prstGeom prst="ellipse">
              <a:avLst/>
            </a:prstGeom>
            <a:gradFill>
              <a:gsLst>
                <a:gs pos="0">
                  <a:srgbClr val="BFDEE2">
                    <a:alpha val="15218"/>
                  </a:srgbClr>
                </a:gs>
                <a:gs pos="14286">
                  <a:srgbClr val="BFDEE2">
                    <a:alpha val="14078"/>
                  </a:srgbClr>
                </a:gs>
                <a:gs pos="28571">
                  <a:srgbClr val="BFDEE2">
                    <a:alpha val="11113"/>
                  </a:srgbClr>
                </a:gs>
                <a:gs pos="42857">
                  <a:srgbClr val="BFDEE2">
                    <a:alpha val="7436"/>
                  </a:srgbClr>
                </a:gs>
                <a:gs pos="57143">
                  <a:srgbClr val="BFDEE2">
                    <a:alpha val="4191"/>
                  </a:srgbClr>
                </a:gs>
                <a:gs pos="71429">
                  <a:srgbClr val="BFDEE2">
                    <a:alpha val="1984"/>
                  </a:srgbClr>
                </a:gs>
                <a:gs pos="85714">
                  <a:srgbClr val="BFDEE2">
                    <a:alpha val="789"/>
                  </a:srgbClr>
                </a:gs>
                <a:gs pos="100000">
                  <a:srgbClr val="BFDEE2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10783892">
              <a:off x="2624175" y="1527726"/>
              <a:ext cx="67436" cy="63406"/>
            </a:xfrm>
            <a:prstGeom prst="ellipse">
              <a:avLst/>
            </a:prstGeom>
            <a:gradFill>
              <a:gsLst>
                <a:gs pos="0">
                  <a:srgbClr val="E4E6F3">
                    <a:alpha val="15179"/>
                  </a:srgbClr>
                </a:gs>
                <a:gs pos="14286">
                  <a:srgbClr val="E4E6F3">
                    <a:alpha val="14042"/>
                  </a:srgbClr>
                </a:gs>
                <a:gs pos="28571">
                  <a:srgbClr val="E4E6F3">
                    <a:alpha val="11085"/>
                  </a:srgbClr>
                </a:gs>
                <a:gs pos="42857">
                  <a:srgbClr val="E4E6F3">
                    <a:alpha val="7417"/>
                  </a:srgbClr>
                </a:gs>
                <a:gs pos="57143">
                  <a:srgbClr val="E4E6F3">
                    <a:alpha val="4180"/>
                  </a:srgbClr>
                </a:gs>
                <a:gs pos="71429">
                  <a:srgbClr val="E4E6F3">
                    <a:alpha val="1979"/>
                  </a:srgbClr>
                </a:gs>
                <a:gs pos="85714">
                  <a:srgbClr val="E4E6F3">
                    <a:alpha val="787"/>
                  </a:srgbClr>
                </a:gs>
                <a:gs pos="100000">
                  <a:srgbClr val="E4E6F3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4130718">
              <a:off x="1337438" y="3381140"/>
              <a:ext cx="606496" cy="154898"/>
            </a:xfrm>
            <a:prstGeom prst="ellipse">
              <a:avLst/>
            </a:prstGeom>
            <a:gradFill>
              <a:gsLst>
                <a:gs pos="0">
                  <a:srgbClr val="00FFC3">
                    <a:alpha val="2642"/>
                  </a:srgbClr>
                </a:gs>
                <a:gs pos="14286">
                  <a:srgbClr val="00FFC3">
                    <a:alpha val="2431"/>
                  </a:srgbClr>
                </a:gs>
                <a:gs pos="28571">
                  <a:srgbClr val="00FFC3">
                    <a:alpha val="1893"/>
                  </a:srgbClr>
                </a:gs>
                <a:gs pos="42857">
                  <a:srgbClr val="00FFC3">
                    <a:alpha val="1245"/>
                  </a:srgbClr>
                </a:gs>
                <a:gs pos="57143">
                  <a:srgbClr val="00FFC3">
                    <a:alpha val="692"/>
                  </a:srgbClr>
                </a:gs>
                <a:gs pos="71429">
                  <a:srgbClr val="00FFC3">
                    <a:alpha val="325"/>
                  </a:srgbClr>
                </a:gs>
                <a:gs pos="85714">
                  <a:srgbClr val="00FFC3">
                    <a:alpha val="128"/>
                  </a:srgbClr>
                </a:gs>
                <a:gs pos="100000">
                  <a:srgbClr val="00FFC3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401194">
              <a:off x="345500" y="3357500"/>
              <a:ext cx="67295" cy="67205"/>
            </a:xfrm>
            <a:prstGeom prst="ellipse">
              <a:avLst/>
            </a:prstGeom>
            <a:gradFill>
              <a:gsLst>
                <a:gs pos="0">
                  <a:srgbClr val="330000">
                    <a:alpha val="15255"/>
                  </a:srgbClr>
                </a:gs>
                <a:gs pos="14286">
                  <a:srgbClr val="330000">
                    <a:alpha val="14113"/>
                  </a:srgbClr>
                </a:gs>
                <a:gs pos="28571">
                  <a:srgbClr val="330000">
                    <a:alpha val="11141"/>
                  </a:srgbClr>
                </a:gs>
                <a:gs pos="42857">
                  <a:srgbClr val="330000">
                    <a:alpha val="7455"/>
                  </a:srgbClr>
                </a:gs>
                <a:gs pos="57143">
                  <a:srgbClr val="330000">
                    <a:alpha val="4202"/>
                  </a:srgbClr>
                </a:gs>
                <a:gs pos="71429">
                  <a:srgbClr val="330000">
                    <a:alpha val="1990"/>
                  </a:srgbClr>
                </a:gs>
                <a:gs pos="85714">
                  <a:srgbClr val="330000">
                    <a:alpha val="792"/>
                  </a:srgbClr>
                </a:gs>
                <a:gs pos="100000">
                  <a:srgbClr val="3300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-10799988">
              <a:off x="1461027" y="2122432"/>
              <a:ext cx="67575" cy="67568"/>
            </a:xfrm>
            <a:prstGeom prst="ellipse">
              <a:avLst/>
            </a:prstGeom>
            <a:gradFill>
              <a:gsLst>
                <a:gs pos="0">
                  <a:srgbClr val="E60073">
                    <a:alpha val="15167"/>
                  </a:srgbClr>
                </a:gs>
                <a:gs pos="14286">
                  <a:srgbClr val="E60073">
                    <a:alpha val="14031"/>
                  </a:srgbClr>
                </a:gs>
                <a:gs pos="28571">
                  <a:srgbClr val="E60073">
                    <a:alpha val="11076"/>
                  </a:srgbClr>
                </a:gs>
                <a:gs pos="42857">
                  <a:srgbClr val="E60073">
                    <a:alpha val="7411"/>
                  </a:srgbClr>
                </a:gs>
                <a:gs pos="57143">
                  <a:srgbClr val="E60073">
                    <a:alpha val="4177"/>
                  </a:srgbClr>
                </a:gs>
                <a:gs pos="71429">
                  <a:srgbClr val="E60073">
                    <a:alpha val="1977"/>
                  </a:srgbClr>
                </a:gs>
                <a:gs pos="85714">
                  <a:srgbClr val="E60073">
                    <a:alpha val="787"/>
                  </a:srgbClr>
                </a:gs>
                <a:gs pos="100000">
                  <a:srgbClr val="E60073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406081">
              <a:off x="1897518" y="3200357"/>
              <a:ext cx="67488" cy="63171"/>
            </a:xfrm>
            <a:prstGeom prst="ellipse">
              <a:avLst/>
            </a:prstGeom>
            <a:gradFill>
              <a:gsLst>
                <a:gs pos="0">
                  <a:srgbClr val="DCD0CC">
                    <a:alpha val="15055"/>
                  </a:srgbClr>
                </a:gs>
                <a:gs pos="14286">
                  <a:srgbClr val="DCD0CC">
                    <a:alpha val="13926"/>
                  </a:srgbClr>
                </a:gs>
                <a:gs pos="28571">
                  <a:srgbClr val="DCD0CC">
                    <a:alpha val="10991"/>
                  </a:srgbClr>
                </a:gs>
                <a:gs pos="42857">
                  <a:srgbClr val="DCD0CC">
                    <a:alpha val="7353"/>
                  </a:srgbClr>
                </a:gs>
                <a:gs pos="57143">
                  <a:srgbClr val="DCD0CC">
                    <a:alpha val="4144"/>
                  </a:srgbClr>
                </a:gs>
                <a:gs pos="71429">
                  <a:srgbClr val="DCD0CC">
                    <a:alpha val="1961"/>
                  </a:srgbClr>
                </a:gs>
                <a:gs pos="85714">
                  <a:srgbClr val="DCD0CC">
                    <a:alpha val="780"/>
                  </a:srgbClr>
                </a:gs>
                <a:gs pos="100000">
                  <a:srgbClr val="DCD0CC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10799109">
              <a:off x="1270411" y="2818747"/>
              <a:ext cx="63749" cy="63017"/>
            </a:xfrm>
            <a:prstGeom prst="ellipse">
              <a:avLst/>
            </a:prstGeom>
            <a:gradFill>
              <a:gsLst>
                <a:gs pos="0">
                  <a:srgbClr val="3A2C00">
                    <a:alpha val="11159"/>
                  </a:srgbClr>
                </a:gs>
                <a:gs pos="14286">
                  <a:srgbClr val="3A2C00">
                    <a:alpha val="10304"/>
                  </a:srgbClr>
                </a:gs>
                <a:gs pos="28571">
                  <a:srgbClr val="3A2C00">
                    <a:alpha val="8097"/>
                  </a:srgbClr>
                </a:gs>
                <a:gs pos="42857">
                  <a:srgbClr val="3A2C00">
                    <a:alpha val="5388"/>
                  </a:srgbClr>
                </a:gs>
                <a:gs pos="57143">
                  <a:srgbClr val="3A2C00">
                    <a:alpha val="3022"/>
                  </a:srgbClr>
                </a:gs>
                <a:gs pos="71429">
                  <a:srgbClr val="3A2C00">
                    <a:alpha val="1426"/>
                  </a:srgbClr>
                </a:gs>
                <a:gs pos="85714">
                  <a:srgbClr val="3A2C00">
                    <a:alpha val="566"/>
                  </a:srgbClr>
                </a:gs>
                <a:gs pos="100000">
                  <a:srgbClr val="3A2C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6667265">
              <a:off x="625822" y="1355408"/>
              <a:ext cx="436547" cy="48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4985635">
              <a:off x="1547290" y="2654650"/>
              <a:ext cx="757983" cy="63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7467609">
              <a:off x="753211" y="1304989"/>
              <a:ext cx="610909" cy="103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386619">
              <a:off x="698943" y="1257469"/>
              <a:ext cx="442581" cy="117310"/>
            </a:xfrm>
            <a:prstGeom prst="ellipse">
              <a:avLst/>
            </a:prstGeom>
            <a:gradFill>
              <a:gsLst>
                <a:gs pos="0">
                  <a:srgbClr val="FFE8FF">
                    <a:alpha val="32968"/>
                  </a:srgbClr>
                </a:gs>
                <a:gs pos="14286">
                  <a:srgbClr val="FFE8FF">
                    <a:alpha val="30764"/>
                  </a:srgbClr>
                </a:gs>
                <a:gs pos="28571">
                  <a:srgbClr val="FFE8FF">
                    <a:alpha val="24833"/>
                  </a:srgbClr>
                </a:gs>
                <a:gs pos="42857">
                  <a:srgbClr val="FFE8FF">
                    <a:alpha val="17075"/>
                  </a:srgbClr>
                </a:gs>
                <a:gs pos="57143">
                  <a:srgbClr val="FFE8FF">
                    <a:alpha val="9855"/>
                  </a:srgbClr>
                </a:gs>
                <a:gs pos="71429">
                  <a:srgbClr val="FFE8FF">
                    <a:alpha val="4740"/>
                  </a:srgbClr>
                </a:gs>
                <a:gs pos="85714">
                  <a:srgbClr val="FFE8FF">
                    <a:alpha val="1902"/>
                  </a:srgbClr>
                </a:gs>
                <a:gs pos="100000">
                  <a:srgbClr val="FFE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-9008644">
              <a:off x="872940" y="2705320"/>
              <a:ext cx="531238" cy="72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10393508">
              <a:off x="1168948" y="527452"/>
              <a:ext cx="730076" cy="191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5205735">
              <a:off x="815950" y="1408818"/>
              <a:ext cx="446049" cy="100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2762641">
              <a:off x="1596850" y="1202678"/>
              <a:ext cx="748294" cy="205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8585868">
              <a:off x="2478307" y="1831794"/>
              <a:ext cx="504194" cy="139842"/>
            </a:xfrm>
            <a:prstGeom prst="ellipse">
              <a:avLst/>
            </a:prstGeom>
            <a:gradFill>
              <a:gsLst>
                <a:gs pos="0">
                  <a:srgbClr val="FFFFF5">
                    <a:alpha val="32968"/>
                  </a:srgbClr>
                </a:gs>
                <a:gs pos="14286">
                  <a:srgbClr val="FFFFF5">
                    <a:alpha val="30764"/>
                  </a:srgbClr>
                </a:gs>
                <a:gs pos="28571">
                  <a:srgbClr val="FFFFF5">
                    <a:alpha val="24833"/>
                  </a:srgbClr>
                </a:gs>
                <a:gs pos="42857">
                  <a:srgbClr val="FFFFF5">
                    <a:alpha val="17075"/>
                  </a:srgbClr>
                </a:gs>
                <a:gs pos="57143">
                  <a:srgbClr val="FFFFF5">
                    <a:alpha val="9855"/>
                  </a:srgbClr>
                </a:gs>
                <a:gs pos="71429">
                  <a:srgbClr val="FFFFF5">
                    <a:alpha val="4740"/>
                  </a:srgbClr>
                </a:gs>
                <a:gs pos="85714">
                  <a:srgbClr val="FFFFF5">
                    <a:alpha val="1902"/>
                  </a:srgbClr>
                </a:gs>
                <a:gs pos="100000">
                  <a:srgbClr val="FFFF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800703">
              <a:off x="2422260" y="365433"/>
              <a:ext cx="689235" cy="1927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881932">
              <a:off x="1508949" y="2490784"/>
              <a:ext cx="726743" cy="184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5489417">
              <a:off x="980570" y="1597585"/>
              <a:ext cx="427181" cy="162303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-9583111">
              <a:off x="2650685" y="525168"/>
              <a:ext cx="429814" cy="126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8372318">
              <a:off x="2635657" y="1674808"/>
              <a:ext cx="384939" cy="1603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6453806">
              <a:off x="1874039" y="1697149"/>
              <a:ext cx="369626" cy="193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3396209">
              <a:off x="3257100" y="2874193"/>
              <a:ext cx="280169" cy="61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9697291">
              <a:off x="875850" y="2522091"/>
              <a:ext cx="356981" cy="184310"/>
            </a:xfrm>
            <a:prstGeom prst="ellipse">
              <a:avLst/>
            </a:prstGeom>
            <a:gradFill>
              <a:gsLst>
                <a:gs pos="0">
                  <a:srgbClr val="000000">
                    <a:alpha val="14097"/>
                  </a:srgbClr>
                </a:gs>
                <a:gs pos="14286">
                  <a:srgbClr val="000000">
                    <a:alpha val="13035"/>
                  </a:srgbClr>
                </a:gs>
                <a:gs pos="28571">
                  <a:srgbClr val="000000">
                    <a:alpha val="10277"/>
                  </a:srgbClr>
                </a:gs>
                <a:gs pos="42857">
                  <a:srgbClr val="000000">
                    <a:alpha val="6866"/>
                  </a:srgbClr>
                </a:gs>
                <a:gs pos="57143">
                  <a:srgbClr val="000000">
                    <a:alpha val="3865"/>
                  </a:srgbClr>
                </a:gs>
                <a:gs pos="71429">
                  <a:srgbClr val="000000">
                    <a:alpha val="1828"/>
                  </a:srgbClr>
                </a:gs>
                <a:gs pos="85714">
                  <a:srgbClr val="000000">
                    <a:alpha val="727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10020351">
              <a:off x="1927368" y="2601330"/>
              <a:ext cx="313181" cy="9682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106761">
              <a:off x="994442" y="2849242"/>
              <a:ext cx="409998" cy="41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3912538">
              <a:off x="2516848" y="1573966"/>
              <a:ext cx="644168" cy="1052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6488508">
              <a:off x="3035886" y="609091"/>
              <a:ext cx="359018" cy="298845"/>
            </a:xfrm>
            <a:prstGeom prst="ellipse">
              <a:avLst/>
            </a:prstGeom>
            <a:gradFill>
              <a:gsLst>
                <a:gs pos="0">
                  <a:srgbClr val="00FFA6">
                    <a:alpha val="2876"/>
                  </a:srgbClr>
                </a:gs>
                <a:gs pos="14286">
                  <a:srgbClr val="00FFA6">
                    <a:alpha val="2647"/>
                  </a:srgbClr>
                </a:gs>
                <a:gs pos="28571">
                  <a:srgbClr val="00FFA6">
                    <a:alpha val="2061"/>
                  </a:srgbClr>
                </a:gs>
                <a:gs pos="42857">
                  <a:srgbClr val="00FFA6">
                    <a:alpha val="1357"/>
                  </a:srgbClr>
                </a:gs>
                <a:gs pos="57143">
                  <a:srgbClr val="00FFA6">
                    <a:alpha val="754"/>
                  </a:srgbClr>
                </a:gs>
                <a:gs pos="71429">
                  <a:srgbClr val="00FFA6">
                    <a:alpha val="354"/>
                  </a:srgbClr>
                </a:gs>
                <a:gs pos="85714">
                  <a:srgbClr val="00FFA6">
                    <a:alpha val="140"/>
                  </a:srgbClr>
                </a:gs>
                <a:gs pos="100000">
                  <a:srgbClr val="00FFA6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3865216">
              <a:off x="1041253" y="2605960"/>
              <a:ext cx="265454" cy="114951"/>
            </a:xfrm>
            <a:prstGeom prst="ellipse">
              <a:avLst/>
            </a:prstGeom>
            <a:gradFill>
              <a:gsLst>
                <a:gs pos="0">
                  <a:srgbClr val="FFFF00">
                    <a:alpha val="20395"/>
                  </a:srgbClr>
                </a:gs>
                <a:gs pos="14286">
                  <a:srgbClr val="FFFF00">
                    <a:alpha val="18912"/>
                  </a:srgbClr>
                </a:gs>
                <a:gs pos="28571">
                  <a:srgbClr val="FFFF00">
                    <a:alpha val="15022"/>
                  </a:srgbClr>
                </a:gs>
                <a:gs pos="42857">
                  <a:srgbClr val="FFFF00">
                    <a:alpha val="10126"/>
                  </a:srgbClr>
                </a:gs>
                <a:gs pos="57143">
                  <a:srgbClr val="FFFF00">
                    <a:alpha val="5744"/>
                  </a:srgbClr>
                </a:gs>
                <a:gs pos="71429">
                  <a:srgbClr val="FFFF00">
                    <a:alpha val="2731"/>
                  </a:srgbClr>
                </a:gs>
                <a:gs pos="85714">
                  <a:srgbClr val="FFFF00">
                    <a:alpha val="1089"/>
                  </a:srgbClr>
                </a:gs>
                <a:gs pos="100000">
                  <a:srgbClr val="FFFF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3593738">
              <a:off x="3275957" y="2908139"/>
              <a:ext cx="282809" cy="58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10757027">
              <a:off x="924605" y="3213831"/>
              <a:ext cx="464593" cy="132689"/>
            </a:xfrm>
            <a:prstGeom prst="ellipse">
              <a:avLst/>
            </a:prstGeom>
            <a:gradFill>
              <a:gsLst>
                <a:gs pos="0">
                  <a:srgbClr val="E00000">
                    <a:alpha val="32968"/>
                  </a:srgbClr>
                </a:gs>
                <a:gs pos="14286">
                  <a:srgbClr val="E00000">
                    <a:alpha val="30764"/>
                  </a:srgbClr>
                </a:gs>
                <a:gs pos="28571">
                  <a:srgbClr val="E00000">
                    <a:alpha val="24833"/>
                  </a:srgbClr>
                </a:gs>
                <a:gs pos="42857">
                  <a:srgbClr val="E00000">
                    <a:alpha val="17075"/>
                  </a:srgbClr>
                </a:gs>
                <a:gs pos="57143">
                  <a:srgbClr val="E00000">
                    <a:alpha val="9855"/>
                  </a:srgbClr>
                </a:gs>
                <a:gs pos="71429">
                  <a:srgbClr val="E00000">
                    <a:alpha val="4740"/>
                  </a:srgbClr>
                </a:gs>
                <a:gs pos="85714">
                  <a:srgbClr val="E00000">
                    <a:alpha val="1902"/>
                  </a:srgbClr>
                </a:gs>
                <a:gs pos="100000">
                  <a:srgbClr val="E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8721217">
              <a:off x="2692584" y="716664"/>
              <a:ext cx="205624" cy="6838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6830354">
              <a:off x="2423342" y="1682841"/>
              <a:ext cx="570726" cy="162749"/>
            </a:xfrm>
            <a:prstGeom prst="ellipse">
              <a:avLst/>
            </a:prstGeom>
            <a:gradFill>
              <a:gsLst>
                <a:gs pos="0">
                  <a:srgbClr val="003900">
                    <a:alpha val="32968"/>
                  </a:srgbClr>
                </a:gs>
                <a:gs pos="14286">
                  <a:srgbClr val="003900">
                    <a:alpha val="30764"/>
                  </a:srgbClr>
                </a:gs>
                <a:gs pos="28571">
                  <a:srgbClr val="003900">
                    <a:alpha val="24833"/>
                  </a:srgbClr>
                </a:gs>
                <a:gs pos="42857">
                  <a:srgbClr val="003900">
                    <a:alpha val="17075"/>
                  </a:srgbClr>
                </a:gs>
                <a:gs pos="57143">
                  <a:srgbClr val="003900">
                    <a:alpha val="9855"/>
                  </a:srgbClr>
                </a:gs>
                <a:gs pos="71429">
                  <a:srgbClr val="003900">
                    <a:alpha val="4740"/>
                  </a:srgbClr>
                </a:gs>
                <a:gs pos="85714">
                  <a:srgbClr val="003900">
                    <a:alpha val="1902"/>
                  </a:srgbClr>
                </a:gs>
                <a:gs pos="100000">
                  <a:srgbClr val="003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8136862">
              <a:off x="1602481" y="1247229"/>
              <a:ext cx="741857" cy="151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803949">
              <a:off x="395782" y="1382626"/>
              <a:ext cx="699599" cy="1645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10234375">
              <a:off x="1495815" y="1762225"/>
              <a:ext cx="408280" cy="240603"/>
            </a:xfrm>
            <a:prstGeom prst="ellipse">
              <a:avLst/>
            </a:prstGeom>
            <a:gradFill>
              <a:gsLst>
                <a:gs pos="0">
                  <a:srgbClr val="FFF0FF">
                    <a:alpha val="32968"/>
                  </a:srgbClr>
                </a:gs>
                <a:gs pos="14286">
                  <a:srgbClr val="FFF0FF">
                    <a:alpha val="30764"/>
                  </a:srgbClr>
                </a:gs>
                <a:gs pos="28571">
                  <a:srgbClr val="FFF0FF">
                    <a:alpha val="24833"/>
                  </a:srgbClr>
                </a:gs>
                <a:gs pos="42857">
                  <a:srgbClr val="FFF0FF">
                    <a:alpha val="17075"/>
                  </a:srgbClr>
                </a:gs>
                <a:gs pos="57143">
                  <a:srgbClr val="FFF0FF">
                    <a:alpha val="9855"/>
                  </a:srgbClr>
                </a:gs>
                <a:gs pos="71429">
                  <a:srgbClr val="FFF0FF">
                    <a:alpha val="4740"/>
                  </a:srgbClr>
                </a:gs>
                <a:gs pos="85714">
                  <a:srgbClr val="FFF0FF">
                    <a:alpha val="1902"/>
                  </a:srgbClr>
                </a:gs>
                <a:gs pos="100000">
                  <a:srgbClr val="FF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10445100">
              <a:off x="2678807" y="2579029"/>
              <a:ext cx="240436" cy="740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9224495">
              <a:off x="1104227" y="2907395"/>
              <a:ext cx="428364" cy="52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10376962">
              <a:off x="1748031" y="2429901"/>
              <a:ext cx="797529" cy="36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3143205">
              <a:off x="1881065" y="1401508"/>
              <a:ext cx="413085" cy="85778"/>
            </a:xfrm>
            <a:prstGeom prst="ellipse">
              <a:avLst/>
            </a:prstGeom>
            <a:gradFill>
              <a:gsLst>
                <a:gs pos="0">
                  <a:srgbClr val="FFFFD4">
                    <a:alpha val="32968"/>
                  </a:srgbClr>
                </a:gs>
                <a:gs pos="14286">
                  <a:srgbClr val="FFFFD4">
                    <a:alpha val="30764"/>
                  </a:srgbClr>
                </a:gs>
                <a:gs pos="28571">
                  <a:srgbClr val="FFFFD4">
                    <a:alpha val="24833"/>
                  </a:srgbClr>
                </a:gs>
                <a:gs pos="42857">
                  <a:srgbClr val="FFFFD4">
                    <a:alpha val="17075"/>
                  </a:srgbClr>
                </a:gs>
                <a:gs pos="57143">
                  <a:srgbClr val="FFFFD4">
                    <a:alpha val="9855"/>
                  </a:srgbClr>
                </a:gs>
                <a:gs pos="71429">
                  <a:srgbClr val="FFFFD4">
                    <a:alpha val="4740"/>
                  </a:srgbClr>
                </a:gs>
                <a:gs pos="85714">
                  <a:srgbClr val="FFFFD4">
                    <a:alpha val="1902"/>
                  </a:srgbClr>
                </a:gs>
                <a:gs pos="100000">
                  <a:srgbClr val="FF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9975610">
              <a:off x="1252308" y="1753079"/>
              <a:ext cx="285086" cy="89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087891">
              <a:off x="1987363" y="2422103"/>
              <a:ext cx="196833" cy="116301"/>
            </a:xfrm>
            <a:prstGeom prst="ellipse">
              <a:avLst/>
            </a:prstGeom>
            <a:gradFill>
              <a:gsLst>
                <a:gs pos="0">
                  <a:srgbClr val="0000FF">
                    <a:alpha val="26209"/>
                  </a:srgbClr>
                </a:gs>
                <a:gs pos="14286">
                  <a:srgbClr val="0000FF">
                    <a:alpha val="24372"/>
                  </a:srgbClr>
                </a:gs>
                <a:gs pos="28571">
                  <a:srgbClr val="0000FF">
                    <a:alpha val="19499"/>
                  </a:srgbClr>
                </a:gs>
                <a:gs pos="42857">
                  <a:srgbClr val="0000FF">
                    <a:alpha val="13261"/>
                  </a:srgbClr>
                </a:gs>
                <a:gs pos="57143">
                  <a:srgbClr val="0000FF">
                    <a:alpha val="7580"/>
                  </a:srgbClr>
                </a:gs>
                <a:gs pos="71429">
                  <a:srgbClr val="0000FF">
                    <a:alpha val="3623"/>
                  </a:srgbClr>
                </a:gs>
                <a:gs pos="85714">
                  <a:srgbClr val="0000FF">
                    <a:alpha val="1449"/>
                  </a:srgbClr>
                </a:gs>
                <a:gs pos="100000">
                  <a:srgbClr val="0000FF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589226">
              <a:off x="1958379" y="1621522"/>
              <a:ext cx="345244" cy="253391"/>
            </a:xfrm>
            <a:prstGeom prst="ellipse">
              <a:avLst/>
            </a:prstGeom>
            <a:gradFill>
              <a:gsLst>
                <a:gs pos="0">
                  <a:srgbClr val="0029FF">
                    <a:alpha val="14577"/>
                  </a:srgbClr>
                </a:gs>
                <a:gs pos="14286">
                  <a:srgbClr val="0029FF">
                    <a:alpha val="13481"/>
                  </a:srgbClr>
                </a:gs>
                <a:gs pos="28571">
                  <a:srgbClr val="0029FF">
                    <a:alpha val="10635"/>
                  </a:srgbClr>
                </a:gs>
                <a:gs pos="42857">
                  <a:srgbClr val="0029FF">
                    <a:alpha val="7110"/>
                  </a:srgbClr>
                </a:gs>
                <a:gs pos="57143">
                  <a:srgbClr val="0029FF">
                    <a:alpha val="4004"/>
                  </a:srgbClr>
                </a:gs>
                <a:gs pos="71429">
                  <a:srgbClr val="0029FF">
                    <a:alpha val="1895"/>
                  </a:srgbClr>
                </a:gs>
                <a:gs pos="85714">
                  <a:srgbClr val="0029FF">
                    <a:alpha val="754"/>
                  </a:srgbClr>
                </a:gs>
                <a:gs pos="100000">
                  <a:srgbClr val="0029FF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-9131242">
              <a:off x="2892992" y="2550021"/>
              <a:ext cx="269863" cy="79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-10201073">
              <a:off x="1301501" y="559846"/>
              <a:ext cx="736983" cy="149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8932551">
              <a:off x="2571967" y="1573047"/>
              <a:ext cx="479570" cy="184234"/>
            </a:xfrm>
            <a:prstGeom prst="ellipse">
              <a:avLst/>
            </a:prstGeom>
            <a:gradFill>
              <a:gsLst>
                <a:gs pos="0">
                  <a:srgbClr val="E2FFFF">
                    <a:alpha val="30606"/>
                  </a:srgbClr>
                </a:gs>
                <a:gs pos="14286">
                  <a:srgbClr val="E2FFFF">
                    <a:alpha val="28525"/>
                  </a:srgbClr>
                </a:gs>
                <a:gs pos="28571">
                  <a:srgbClr val="E2FFFF">
                    <a:alpha val="22952"/>
                  </a:srgbClr>
                </a:gs>
                <a:gs pos="42857">
                  <a:srgbClr val="E2FFFF">
                    <a:alpha val="15720"/>
                  </a:srgbClr>
                </a:gs>
                <a:gs pos="57143">
                  <a:srgbClr val="E2FFFF">
                    <a:alpha val="9042"/>
                  </a:srgbClr>
                </a:gs>
                <a:gs pos="71429">
                  <a:srgbClr val="E2FFFF">
                    <a:alpha val="4339"/>
                  </a:srgbClr>
                </a:gs>
                <a:gs pos="85714">
                  <a:srgbClr val="E2FFFF">
                    <a:alpha val="1739"/>
                  </a:srgbClr>
                </a:gs>
                <a:gs pos="100000">
                  <a:srgbClr val="E2FFFF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7163601">
              <a:off x="991795" y="3463695"/>
              <a:ext cx="679753" cy="141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10318587">
              <a:off x="2974647" y="1592574"/>
              <a:ext cx="336089" cy="115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-8855765">
              <a:off x="2996217" y="2533056"/>
              <a:ext cx="404530" cy="88637"/>
            </a:xfrm>
            <a:prstGeom prst="ellipse">
              <a:avLst/>
            </a:prstGeom>
            <a:gradFill>
              <a:gsLst>
                <a:gs pos="0">
                  <a:srgbClr val="FFFFFD">
                    <a:alpha val="32968"/>
                  </a:srgbClr>
                </a:gs>
                <a:gs pos="14286">
                  <a:srgbClr val="FFFFFD">
                    <a:alpha val="30764"/>
                  </a:srgbClr>
                </a:gs>
                <a:gs pos="28571">
                  <a:srgbClr val="FFFFFD">
                    <a:alpha val="24833"/>
                  </a:srgbClr>
                </a:gs>
                <a:gs pos="42857">
                  <a:srgbClr val="FFFFFD">
                    <a:alpha val="17075"/>
                  </a:srgbClr>
                </a:gs>
                <a:gs pos="57143">
                  <a:srgbClr val="FFFFFD">
                    <a:alpha val="9855"/>
                  </a:srgbClr>
                </a:gs>
                <a:gs pos="71429">
                  <a:srgbClr val="FFFFFD">
                    <a:alpha val="4740"/>
                  </a:srgbClr>
                </a:gs>
                <a:gs pos="85714">
                  <a:srgbClr val="FFFFFD">
                    <a:alpha val="1902"/>
                  </a:srgbClr>
                </a:gs>
                <a:gs pos="100000">
                  <a:srgbClr val="FFFF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7171397">
              <a:off x="1101147" y="2900710"/>
              <a:ext cx="354898" cy="145015"/>
            </a:xfrm>
            <a:prstGeom prst="ellipse">
              <a:avLst/>
            </a:prstGeom>
            <a:gradFill>
              <a:gsLst>
                <a:gs pos="0">
                  <a:srgbClr val="0000FF">
                    <a:alpha val="21951"/>
                  </a:srgbClr>
                </a:gs>
                <a:gs pos="14286">
                  <a:srgbClr val="0000FF">
                    <a:alpha val="20370"/>
                  </a:srgbClr>
                </a:gs>
                <a:gs pos="28571">
                  <a:srgbClr val="0000FF">
                    <a:alpha val="16210"/>
                  </a:srgbClr>
                </a:gs>
                <a:gs pos="42857">
                  <a:srgbClr val="0000FF">
                    <a:alpha val="10953"/>
                  </a:srgbClr>
                </a:gs>
                <a:gs pos="57143">
                  <a:srgbClr val="0000FF">
                    <a:alpha val="6226"/>
                  </a:srgbClr>
                </a:gs>
                <a:gs pos="71429">
                  <a:srgbClr val="0000FF">
                    <a:alpha val="2964"/>
                  </a:srgbClr>
                </a:gs>
                <a:gs pos="85714">
                  <a:srgbClr val="0000FF">
                    <a:alpha val="1183"/>
                  </a:srgbClr>
                </a:gs>
                <a:gs pos="100000">
                  <a:srgbClr val="0000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10200786">
              <a:off x="1138455" y="1772518"/>
              <a:ext cx="784113" cy="95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2913988">
              <a:off x="-130879" y="2821"/>
              <a:ext cx="312357" cy="115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363645">
              <a:off x="1126197" y="2720772"/>
              <a:ext cx="610074" cy="10467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8585299">
              <a:off x="1318770" y="1726917"/>
              <a:ext cx="248117" cy="102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4205662">
              <a:off x="1173135" y="2595250"/>
              <a:ext cx="381253" cy="126324"/>
            </a:xfrm>
            <a:prstGeom prst="ellipse">
              <a:avLst/>
            </a:prstGeom>
            <a:gradFill>
              <a:gsLst>
                <a:gs pos="0">
                  <a:srgbClr val="A95EFF">
                    <a:alpha val="32968"/>
                  </a:srgbClr>
                </a:gs>
                <a:gs pos="14286">
                  <a:srgbClr val="A95EFF">
                    <a:alpha val="30764"/>
                  </a:srgbClr>
                </a:gs>
                <a:gs pos="28571">
                  <a:srgbClr val="A95EFF">
                    <a:alpha val="24833"/>
                  </a:srgbClr>
                </a:gs>
                <a:gs pos="42857">
                  <a:srgbClr val="A95EFF">
                    <a:alpha val="17075"/>
                  </a:srgbClr>
                </a:gs>
                <a:gs pos="57143">
                  <a:srgbClr val="A95EFF">
                    <a:alpha val="9855"/>
                  </a:srgbClr>
                </a:gs>
                <a:gs pos="71429">
                  <a:srgbClr val="A95EFF">
                    <a:alpha val="4740"/>
                  </a:srgbClr>
                </a:gs>
                <a:gs pos="85714">
                  <a:srgbClr val="A95EFF">
                    <a:alpha val="1902"/>
                  </a:srgbClr>
                </a:gs>
                <a:gs pos="100000">
                  <a:srgbClr val="A95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9434368">
              <a:off x="2989804" y="959713"/>
              <a:ext cx="429733" cy="347277"/>
            </a:xfrm>
            <a:prstGeom prst="ellipse">
              <a:avLst/>
            </a:prstGeom>
            <a:gradFill>
              <a:gsLst>
                <a:gs pos="0">
                  <a:srgbClr val="F9C900">
                    <a:alpha val="19505"/>
                  </a:srgbClr>
                </a:gs>
                <a:gs pos="14286">
                  <a:srgbClr val="F9C900">
                    <a:alpha val="18080"/>
                  </a:srgbClr>
                </a:gs>
                <a:gs pos="28571">
                  <a:srgbClr val="F9C900">
                    <a:alpha val="14345"/>
                  </a:srgbClr>
                </a:gs>
                <a:gs pos="42857">
                  <a:srgbClr val="F9C900">
                    <a:alpha val="9658"/>
                  </a:srgbClr>
                </a:gs>
                <a:gs pos="57143">
                  <a:srgbClr val="F9C900">
                    <a:alpha val="5472"/>
                  </a:srgbClr>
                </a:gs>
                <a:gs pos="71429">
                  <a:srgbClr val="F9C900">
                    <a:alpha val="2600"/>
                  </a:srgbClr>
                </a:gs>
                <a:gs pos="85714">
                  <a:srgbClr val="F9C900">
                    <a:alpha val="1036"/>
                  </a:srgbClr>
                </a:gs>
                <a:gs pos="100000">
                  <a:srgbClr val="F9C9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4916621">
              <a:off x="866319" y="2669342"/>
              <a:ext cx="306644" cy="220761"/>
            </a:xfrm>
            <a:prstGeom prst="ellipse">
              <a:avLst/>
            </a:prstGeom>
            <a:gradFill>
              <a:gsLst>
                <a:gs pos="0">
                  <a:srgbClr val="4A0077">
                    <a:alpha val="23850"/>
                  </a:srgbClr>
                </a:gs>
                <a:gs pos="14286">
                  <a:srgbClr val="4A0077">
                    <a:alpha val="22153"/>
                  </a:srgbClr>
                </a:gs>
                <a:gs pos="28571">
                  <a:srgbClr val="4A0077">
                    <a:alpha val="17671"/>
                  </a:srgbClr>
                </a:gs>
                <a:gs pos="42857">
                  <a:srgbClr val="4A0077">
                    <a:alpha val="11974"/>
                  </a:srgbClr>
                </a:gs>
                <a:gs pos="57143">
                  <a:srgbClr val="4A0077">
                    <a:alpha val="6823"/>
                  </a:srgbClr>
                </a:gs>
                <a:gs pos="71429">
                  <a:srgbClr val="4A0077">
                    <a:alpha val="3254"/>
                  </a:srgbClr>
                </a:gs>
                <a:gs pos="85714">
                  <a:srgbClr val="4A0077">
                    <a:alpha val="1300"/>
                  </a:srgbClr>
                </a:gs>
                <a:gs pos="100000">
                  <a:srgbClr val="4A0077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7516449">
              <a:off x="2319060" y="1350431"/>
              <a:ext cx="677950" cy="116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267893">
              <a:off x="1512102" y="2630242"/>
              <a:ext cx="739352" cy="196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-10556803">
              <a:off x="2624343" y="1657563"/>
              <a:ext cx="549952" cy="2242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5658780">
              <a:off x="2748577" y="428721"/>
              <a:ext cx="789516" cy="129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6620886">
              <a:off x="1153699" y="3504717"/>
              <a:ext cx="295241" cy="747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6503014">
              <a:off x="1572395" y="3149982"/>
              <a:ext cx="442260" cy="1519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10347276">
              <a:off x="1484654" y="1901307"/>
              <a:ext cx="456831" cy="59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2769088">
              <a:off x="2683067" y="1672395"/>
              <a:ext cx="354506" cy="75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7366802">
              <a:off x="1888525" y="2392329"/>
              <a:ext cx="230267" cy="50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219360">
              <a:off x="2035911" y="2517796"/>
              <a:ext cx="394906" cy="80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-10618201">
              <a:off x="1646539" y="245579"/>
              <a:ext cx="321219" cy="310076"/>
            </a:xfrm>
            <a:prstGeom prst="ellipse">
              <a:avLst/>
            </a:prstGeom>
            <a:gradFill>
              <a:gsLst>
                <a:gs pos="0">
                  <a:srgbClr val="00E070">
                    <a:alpha val="3001"/>
                  </a:srgbClr>
                </a:gs>
                <a:gs pos="14286">
                  <a:srgbClr val="00E070">
                    <a:alpha val="2762"/>
                  </a:srgbClr>
                </a:gs>
                <a:gs pos="28571">
                  <a:srgbClr val="00E070">
                    <a:alpha val="2151"/>
                  </a:srgbClr>
                </a:gs>
                <a:gs pos="42857">
                  <a:srgbClr val="00E070">
                    <a:alpha val="1416"/>
                  </a:srgbClr>
                </a:gs>
                <a:gs pos="57143">
                  <a:srgbClr val="00E070">
                    <a:alpha val="787"/>
                  </a:srgbClr>
                </a:gs>
                <a:gs pos="71429">
                  <a:srgbClr val="00E070">
                    <a:alpha val="369"/>
                  </a:srgbClr>
                </a:gs>
                <a:gs pos="85714">
                  <a:srgbClr val="00E070">
                    <a:alpha val="146"/>
                  </a:srgbClr>
                </a:gs>
                <a:gs pos="100000">
                  <a:srgbClr val="00E07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946754">
              <a:off x="2445229" y="998879"/>
              <a:ext cx="680529" cy="317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9858126">
              <a:off x="1232111" y="29067"/>
              <a:ext cx="604242" cy="304712"/>
            </a:xfrm>
            <a:prstGeom prst="ellipse">
              <a:avLst/>
            </a:prstGeom>
            <a:gradFill>
              <a:gsLst>
                <a:gs pos="0">
                  <a:srgbClr val="C6FF00">
                    <a:alpha val="9208"/>
                  </a:srgbClr>
                </a:gs>
                <a:gs pos="14286">
                  <a:srgbClr val="C6FF00">
                    <a:alpha val="8496"/>
                  </a:srgbClr>
                </a:gs>
                <a:gs pos="28571">
                  <a:srgbClr val="C6FF00">
                    <a:alpha val="6662"/>
                  </a:srgbClr>
                </a:gs>
                <a:gs pos="42857">
                  <a:srgbClr val="C6FF00">
                    <a:alpha val="4421"/>
                  </a:srgbClr>
                </a:gs>
                <a:gs pos="57143">
                  <a:srgbClr val="C6FF00">
                    <a:alpha val="2474"/>
                  </a:srgbClr>
                </a:gs>
                <a:gs pos="71429">
                  <a:srgbClr val="C6FF00">
                    <a:alpha val="1166"/>
                  </a:srgbClr>
                </a:gs>
                <a:gs pos="85714">
                  <a:srgbClr val="C6FF00">
                    <a:alpha val="463"/>
                  </a:srgbClr>
                </a:gs>
                <a:gs pos="100000">
                  <a:srgbClr val="C6FF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5606280">
              <a:off x="1787793" y="2748276"/>
              <a:ext cx="570879" cy="4864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10730616">
              <a:off x="1114413" y="1003044"/>
              <a:ext cx="245944" cy="72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491049">
              <a:off x="2770502" y="481022"/>
              <a:ext cx="766478" cy="174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9123056">
              <a:off x="1286395" y="223692"/>
              <a:ext cx="404591" cy="322309"/>
            </a:xfrm>
            <a:prstGeom prst="ellipse">
              <a:avLst/>
            </a:prstGeom>
            <a:gradFill>
              <a:gsLst>
                <a:gs pos="0">
                  <a:srgbClr val="9389C3">
                    <a:alpha val="32388"/>
                  </a:srgbClr>
                </a:gs>
                <a:gs pos="14286">
                  <a:srgbClr val="9389C3">
                    <a:alpha val="30214"/>
                  </a:srgbClr>
                </a:gs>
                <a:gs pos="28571">
                  <a:srgbClr val="9389C3">
                    <a:alpha val="24370"/>
                  </a:srgbClr>
                </a:gs>
                <a:gs pos="42857">
                  <a:srgbClr val="9389C3">
                    <a:alpha val="16740"/>
                  </a:srgbClr>
                </a:gs>
                <a:gs pos="57143">
                  <a:srgbClr val="9389C3">
                    <a:alpha val="9653"/>
                  </a:srgbClr>
                </a:gs>
                <a:gs pos="71429">
                  <a:srgbClr val="9389C3">
                    <a:alpha val="4641"/>
                  </a:srgbClr>
                </a:gs>
                <a:gs pos="85714">
                  <a:srgbClr val="9389C3">
                    <a:alpha val="1862"/>
                  </a:srgbClr>
                </a:gs>
                <a:gs pos="100000">
                  <a:srgbClr val="9389C3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4549003">
              <a:off x="1618554" y="2465373"/>
              <a:ext cx="250446" cy="111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8658407">
              <a:off x="1243096" y="1181289"/>
              <a:ext cx="334973" cy="164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10325972">
              <a:off x="41941" y="-99456"/>
              <a:ext cx="392833" cy="2327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9214891">
              <a:off x="1477005" y="219324"/>
              <a:ext cx="496826" cy="178313"/>
            </a:xfrm>
            <a:prstGeom prst="ellipse">
              <a:avLst/>
            </a:prstGeom>
            <a:gradFill>
              <a:gsLst>
                <a:gs pos="0">
                  <a:srgbClr val="390000">
                    <a:alpha val="32968"/>
                  </a:srgbClr>
                </a:gs>
                <a:gs pos="14286">
                  <a:srgbClr val="390000">
                    <a:alpha val="30764"/>
                  </a:srgbClr>
                </a:gs>
                <a:gs pos="28571">
                  <a:srgbClr val="390000">
                    <a:alpha val="24833"/>
                  </a:srgbClr>
                </a:gs>
                <a:gs pos="42857">
                  <a:srgbClr val="390000">
                    <a:alpha val="17075"/>
                  </a:srgbClr>
                </a:gs>
                <a:gs pos="57143">
                  <a:srgbClr val="390000">
                    <a:alpha val="9855"/>
                  </a:srgbClr>
                </a:gs>
                <a:gs pos="71429">
                  <a:srgbClr val="390000">
                    <a:alpha val="4740"/>
                  </a:srgbClr>
                </a:gs>
                <a:gs pos="85714">
                  <a:srgbClr val="390000">
                    <a:alpha val="1902"/>
                  </a:srgbClr>
                </a:gs>
                <a:gs pos="100000">
                  <a:srgbClr val="3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3541014">
              <a:off x="1711420" y="2105888"/>
              <a:ext cx="134568" cy="97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7312566">
              <a:off x="576135" y="1402285"/>
              <a:ext cx="396414" cy="87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4813234">
              <a:off x="2450872" y="785965"/>
              <a:ext cx="663598" cy="330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-10290158">
              <a:off x="1268324" y="335311"/>
              <a:ext cx="574626" cy="50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163592">
              <a:off x="2980632" y="1221929"/>
              <a:ext cx="387629" cy="232137"/>
            </a:xfrm>
            <a:prstGeom prst="ellipse">
              <a:avLst/>
            </a:prstGeom>
            <a:gradFill>
              <a:gsLst>
                <a:gs pos="0">
                  <a:srgbClr val="FFD9EC">
                    <a:alpha val="24640"/>
                  </a:srgbClr>
                </a:gs>
                <a:gs pos="14286">
                  <a:srgbClr val="FFD9EC">
                    <a:alpha val="22896"/>
                  </a:srgbClr>
                </a:gs>
                <a:gs pos="28571">
                  <a:srgbClr val="FFD9EC">
                    <a:alpha val="18281"/>
                  </a:srgbClr>
                </a:gs>
                <a:gs pos="42857">
                  <a:srgbClr val="FFD9EC">
                    <a:alpha val="12403"/>
                  </a:srgbClr>
                </a:gs>
                <a:gs pos="57143">
                  <a:srgbClr val="FFD9EC">
                    <a:alpha val="7075"/>
                  </a:srgbClr>
                </a:gs>
                <a:gs pos="71429">
                  <a:srgbClr val="FFD9EC">
                    <a:alpha val="3376"/>
                  </a:srgbClr>
                </a:gs>
                <a:gs pos="85714">
                  <a:srgbClr val="FFD9EC">
                    <a:alpha val="1349"/>
                  </a:srgbClr>
                </a:gs>
                <a:gs pos="100000">
                  <a:srgbClr val="FFD9EC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3473343">
              <a:off x="77877" y="-8874"/>
              <a:ext cx="413676" cy="83610"/>
            </a:xfrm>
            <a:prstGeom prst="ellipse">
              <a:avLst/>
            </a:prstGeom>
            <a:gradFill>
              <a:gsLst>
                <a:gs pos="0">
                  <a:srgbClr val="00003B">
                    <a:alpha val="32968"/>
                  </a:srgbClr>
                </a:gs>
                <a:gs pos="14286">
                  <a:srgbClr val="00003B">
                    <a:alpha val="30764"/>
                  </a:srgbClr>
                </a:gs>
                <a:gs pos="28571">
                  <a:srgbClr val="00003B">
                    <a:alpha val="24833"/>
                  </a:srgbClr>
                </a:gs>
                <a:gs pos="42857">
                  <a:srgbClr val="00003B">
                    <a:alpha val="17075"/>
                  </a:srgbClr>
                </a:gs>
                <a:gs pos="57143">
                  <a:srgbClr val="00003B">
                    <a:alpha val="9855"/>
                  </a:srgbClr>
                </a:gs>
                <a:gs pos="71429">
                  <a:srgbClr val="00003B">
                    <a:alpha val="4740"/>
                  </a:srgbClr>
                </a:gs>
                <a:gs pos="85714">
                  <a:srgbClr val="00003B">
                    <a:alpha val="1902"/>
                  </a:srgbClr>
                </a:gs>
                <a:gs pos="100000">
                  <a:srgbClr val="0000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10658665">
              <a:off x="1424138" y="1009140"/>
              <a:ext cx="371618" cy="70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-8257036">
              <a:off x="2708819" y="1329090"/>
              <a:ext cx="723983" cy="138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901699">
              <a:off x="1777358" y="2895215"/>
              <a:ext cx="542708" cy="1459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7717301">
              <a:off x="1667997" y="925765"/>
              <a:ext cx="608437" cy="1641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10402602">
              <a:off x="950978" y="2676170"/>
              <a:ext cx="593584" cy="8011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3607158">
              <a:off x="1340911" y="3474804"/>
              <a:ext cx="525326" cy="1306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8587430">
              <a:off x="1519027" y="1011866"/>
              <a:ext cx="358103" cy="33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8259556">
              <a:off x="708926" y="1103137"/>
              <a:ext cx="705503" cy="229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9698263">
              <a:off x="2518787" y="2515515"/>
              <a:ext cx="502577" cy="144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10120379">
              <a:off x="908337" y="2541258"/>
              <a:ext cx="470006" cy="73296"/>
            </a:xfrm>
            <a:prstGeom prst="ellipse">
              <a:avLst/>
            </a:prstGeom>
            <a:gradFill>
              <a:gsLst>
                <a:gs pos="0">
                  <a:srgbClr val="0000FF">
                    <a:alpha val="31808"/>
                  </a:srgbClr>
                </a:gs>
                <a:gs pos="14286">
                  <a:srgbClr val="0000FF">
                    <a:alpha val="29663"/>
                  </a:srgbClr>
                </a:gs>
                <a:gs pos="28571">
                  <a:srgbClr val="0000FF">
                    <a:alpha val="23907"/>
                  </a:srgbClr>
                </a:gs>
                <a:gs pos="42857">
                  <a:srgbClr val="0000FF">
                    <a:alpha val="16406"/>
                  </a:srgbClr>
                </a:gs>
                <a:gs pos="57143">
                  <a:srgbClr val="0000FF">
                    <a:alpha val="9453"/>
                  </a:srgbClr>
                </a:gs>
                <a:gs pos="71429">
                  <a:srgbClr val="0000FF">
                    <a:alpha val="4542"/>
                  </a:srgbClr>
                </a:gs>
                <a:gs pos="85714">
                  <a:srgbClr val="0000FF">
                    <a:alpha val="1821"/>
                  </a:srgbClr>
                </a:gs>
                <a:gs pos="100000">
                  <a:srgbClr val="0000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-10751289">
              <a:off x="1109004" y="2629305"/>
              <a:ext cx="369013" cy="811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4385849">
              <a:off x="2132124" y="2445432"/>
              <a:ext cx="446968" cy="11358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4085517">
              <a:off x="2537203" y="751872"/>
              <a:ext cx="503414" cy="325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8959544">
              <a:off x="2725232" y="2554384"/>
              <a:ext cx="295054" cy="144579"/>
            </a:xfrm>
            <a:prstGeom prst="ellipse">
              <a:avLst/>
            </a:prstGeom>
            <a:gradFill>
              <a:gsLst>
                <a:gs pos="0">
                  <a:srgbClr val="00FF00">
                    <a:alpha val="10825"/>
                  </a:srgbClr>
                </a:gs>
                <a:gs pos="14286">
                  <a:srgbClr val="00FF00">
                    <a:alpha val="9995"/>
                  </a:srgbClr>
                </a:gs>
                <a:gs pos="28571">
                  <a:srgbClr val="00FF00">
                    <a:alpha val="7851"/>
                  </a:srgbClr>
                </a:gs>
                <a:gs pos="42857">
                  <a:srgbClr val="00FF00">
                    <a:alpha val="5222"/>
                  </a:srgbClr>
                </a:gs>
                <a:gs pos="57143">
                  <a:srgbClr val="00FF00">
                    <a:alpha val="2928"/>
                  </a:srgbClr>
                </a:gs>
                <a:gs pos="71429">
                  <a:srgbClr val="00FF00">
                    <a:alpha val="1381"/>
                  </a:srgbClr>
                </a:gs>
                <a:gs pos="85714">
                  <a:srgbClr val="00FF00">
                    <a:alpha val="549"/>
                  </a:srgbClr>
                </a:gs>
                <a:gs pos="100000">
                  <a:srgbClr val="00FF00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4464343">
              <a:off x="3070796" y="2983649"/>
              <a:ext cx="826403" cy="1053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9802544">
              <a:off x="1035048" y="3108424"/>
              <a:ext cx="411971" cy="250087"/>
            </a:xfrm>
            <a:prstGeom prst="ellipse">
              <a:avLst/>
            </a:prstGeom>
            <a:gradFill>
              <a:gsLst>
                <a:gs pos="0">
                  <a:srgbClr val="FF3600">
                    <a:alpha val="32968"/>
                  </a:srgbClr>
                </a:gs>
                <a:gs pos="14286">
                  <a:srgbClr val="FF3600">
                    <a:alpha val="30764"/>
                  </a:srgbClr>
                </a:gs>
                <a:gs pos="28571">
                  <a:srgbClr val="FF3600">
                    <a:alpha val="24833"/>
                  </a:srgbClr>
                </a:gs>
                <a:gs pos="42857">
                  <a:srgbClr val="FF3600">
                    <a:alpha val="17075"/>
                  </a:srgbClr>
                </a:gs>
                <a:gs pos="57143">
                  <a:srgbClr val="FF3600">
                    <a:alpha val="9855"/>
                  </a:srgbClr>
                </a:gs>
                <a:gs pos="71429">
                  <a:srgbClr val="FF3600">
                    <a:alpha val="4740"/>
                  </a:srgbClr>
                </a:gs>
                <a:gs pos="85714">
                  <a:srgbClr val="FF3600">
                    <a:alpha val="1902"/>
                  </a:srgbClr>
                </a:gs>
                <a:gs pos="100000">
                  <a:srgbClr val="FF3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9190760">
              <a:off x="1490786" y="1785122"/>
              <a:ext cx="250766" cy="126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9707118">
              <a:off x="1323193" y="660612"/>
              <a:ext cx="256928" cy="118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4095106">
              <a:off x="703770" y="1468876"/>
              <a:ext cx="272084" cy="54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4285921">
              <a:off x="2023836" y="1574610"/>
              <a:ext cx="275788" cy="47096"/>
            </a:xfrm>
            <a:prstGeom prst="ellipse">
              <a:avLst/>
            </a:prstGeom>
            <a:gradFill>
              <a:gsLst>
                <a:gs pos="0">
                  <a:srgbClr val="FFFFCD">
                    <a:alpha val="32968"/>
                  </a:srgbClr>
                </a:gs>
                <a:gs pos="14286">
                  <a:srgbClr val="FFFFCD">
                    <a:alpha val="30764"/>
                  </a:srgbClr>
                </a:gs>
                <a:gs pos="28571">
                  <a:srgbClr val="FFFFCD">
                    <a:alpha val="24833"/>
                  </a:srgbClr>
                </a:gs>
                <a:gs pos="42857">
                  <a:srgbClr val="FFFFCD">
                    <a:alpha val="17075"/>
                  </a:srgbClr>
                </a:gs>
                <a:gs pos="57143">
                  <a:srgbClr val="FFFFCD">
                    <a:alpha val="9855"/>
                  </a:srgbClr>
                </a:gs>
                <a:gs pos="71429">
                  <a:srgbClr val="FFFFCD">
                    <a:alpha val="4740"/>
                  </a:srgbClr>
                </a:gs>
                <a:gs pos="85714">
                  <a:srgbClr val="FFFFCD">
                    <a:alpha val="1902"/>
                  </a:srgbClr>
                </a:gs>
                <a:gs pos="100000">
                  <a:srgbClr val="FFFFC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6628815">
              <a:off x="2604920" y="884313"/>
              <a:ext cx="753599" cy="424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383280">
              <a:off x="1517890" y="1905491"/>
              <a:ext cx="426962" cy="60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5425922">
              <a:off x="629014" y="1472962"/>
              <a:ext cx="688723" cy="93833"/>
            </a:xfrm>
            <a:prstGeom prst="ellipse">
              <a:avLst/>
            </a:prstGeom>
            <a:gradFill>
              <a:gsLst>
                <a:gs pos="0">
                  <a:srgbClr val="000000">
                    <a:alpha val="29401"/>
                  </a:srgbClr>
                </a:gs>
                <a:gs pos="14286">
                  <a:srgbClr val="000000">
                    <a:alpha val="27385"/>
                  </a:srgbClr>
                </a:gs>
                <a:gs pos="28571">
                  <a:srgbClr val="000000">
                    <a:alpha val="22000"/>
                  </a:srgbClr>
                </a:gs>
                <a:gs pos="42857">
                  <a:srgbClr val="000000">
                    <a:alpha val="15038"/>
                  </a:srgbClr>
                </a:gs>
                <a:gs pos="57143">
                  <a:srgbClr val="000000">
                    <a:alpha val="8634"/>
                  </a:srgbClr>
                </a:gs>
                <a:gs pos="71429">
                  <a:srgbClr val="000000">
                    <a:alpha val="4139"/>
                  </a:srgbClr>
                </a:gs>
                <a:gs pos="85714">
                  <a:srgbClr val="000000">
                    <a:alpha val="1658"/>
                  </a:srgbClr>
                </a:gs>
                <a:gs pos="100000">
                  <a:srgbClr val="0000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9500544">
              <a:off x="1016296" y="2653368"/>
              <a:ext cx="277359" cy="201700"/>
            </a:xfrm>
            <a:prstGeom prst="ellipse">
              <a:avLst/>
            </a:prstGeom>
            <a:gradFill>
              <a:gsLst>
                <a:gs pos="0">
                  <a:srgbClr val="FF0000">
                    <a:alpha val="7349"/>
                  </a:srgbClr>
                </a:gs>
                <a:gs pos="14286">
                  <a:srgbClr val="FF0000">
                    <a:alpha val="6776"/>
                  </a:srgbClr>
                </a:gs>
                <a:gs pos="28571">
                  <a:srgbClr val="FF0000">
                    <a:alpha val="5302"/>
                  </a:srgbClr>
                </a:gs>
                <a:gs pos="42857">
                  <a:srgbClr val="FF0000">
                    <a:alpha val="3510"/>
                  </a:srgbClr>
                </a:gs>
                <a:gs pos="57143">
                  <a:srgbClr val="FF0000">
                    <a:alpha val="1960"/>
                  </a:srgbClr>
                </a:gs>
                <a:gs pos="71429">
                  <a:srgbClr val="FF0000">
                    <a:alpha val="923"/>
                  </a:srgbClr>
                </a:gs>
                <a:gs pos="85714">
                  <a:srgbClr val="FF0000">
                    <a:alpha val="366"/>
                  </a:srgbClr>
                </a:gs>
                <a:gs pos="100000">
                  <a:srgbClr val="FF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5588201">
              <a:off x="2999003" y="729651"/>
              <a:ext cx="283705" cy="105413"/>
            </a:xfrm>
            <a:prstGeom prst="ellipse">
              <a:avLst/>
            </a:prstGeom>
            <a:gradFill>
              <a:gsLst>
                <a:gs pos="0">
                  <a:srgbClr val="E4DCFF">
                    <a:alpha val="32968"/>
                  </a:srgbClr>
                </a:gs>
                <a:gs pos="14286">
                  <a:srgbClr val="E4DCFF">
                    <a:alpha val="30764"/>
                  </a:srgbClr>
                </a:gs>
                <a:gs pos="28571">
                  <a:srgbClr val="E4DCFF">
                    <a:alpha val="24833"/>
                  </a:srgbClr>
                </a:gs>
                <a:gs pos="42857">
                  <a:srgbClr val="E4DCFF">
                    <a:alpha val="17075"/>
                  </a:srgbClr>
                </a:gs>
                <a:gs pos="57143">
                  <a:srgbClr val="E4DCFF">
                    <a:alpha val="9855"/>
                  </a:srgbClr>
                </a:gs>
                <a:gs pos="71429">
                  <a:srgbClr val="E4DCFF">
                    <a:alpha val="4740"/>
                  </a:srgbClr>
                </a:gs>
                <a:gs pos="85714">
                  <a:srgbClr val="E4DCFF">
                    <a:alpha val="1902"/>
                  </a:srgbClr>
                </a:gs>
                <a:gs pos="100000">
                  <a:srgbClr val="E4D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10458106">
              <a:off x="780719" y="2636702"/>
              <a:ext cx="589655" cy="53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-10053447">
              <a:off x="1083033" y="542738"/>
              <a:ext cx="787459" cy="122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4776783">
              <a:off x="1061783" y="617021"/>
              <a:ext cx="668268" cy="3582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8402753">
              <a:off x="1827535" y="923272"/>
              <a:ext cx="269544" cy="99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2747025">
              <a:off x="2443089" y="1291912"/>
              <a:ext cx="624474" cy="343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8875049">
              <a:off x="2302937" y="1337010"/>
              <a:ext cx="675863" cy="321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4579020">
              <a:off x="1518171" y="2447957"/>
              <a:ext cx="698602" cy="1559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5695274">
              <a:off x="1356707" y="2690514"/>
              <a:ext cx="763669" cy="1531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-10156665">
              <a:off x="2121579" y="2433930"/>
              <a:ext cx="289387" cy="51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5328472">
              <a:off x="1563003" y="2825784"/>
              <a:ext cx="744105" cy="725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5381514">
              <a:off x="1056674" y="987173"/>
              <a:ext cx="693460" cy="230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6299393">
              <a:off x="3006074" y="1039253"/>
              <a:ext cx="383713" cy="241978"/>
            </a:xfrm>
            <a:prstGeom prst="ellipse">
              <a:avLst/>
            </a:prstGeom>
            <a:gradFill>
              <a:gsLst>
                <a:gs pos="0">
                  <a:srgbClr val="A4C5FF">
                    <a:alpha val="32968"/>
                  </a:srgbClr>
                </a:gs>
                <a:gs pos="14286">
                  <a:srgbClr val="A4C5FF">
                    <a:alpha val="30764"/>
                  </a:srgbClr>
                </a:gs>
                <a:gs pos="28571">
                  <a:srgbClr val="A4C5FF">
                    <a:alpha val="24833"/>
                  </a:srgbClr>
                </a:gs>
                <a:gs pos="42857">
                  <a:srgbClr val="A4C5FF">
                    <a:alpha val="17075"/>
                  </a:srgbClr>
                </a:gs>
                <a:gs pos="57143">
                  <a:srgbClr val="A4C5FF">
                    <a:alpha val="9855"/>
                  </a:srgbClr>
                </a:gs>
                <a:gs pos="71429">
                  <a:srgbClr val="A4C5FF">
                    <a:alpha val="4740"/>
                  </a:srgbClr>
                </a:gs>
                <a:gs pos="85714">
                  <a:srgbClr val="A4C5FF">
                    <a:alpha val="1902"/>
                  </a:srgbClr>
                </a:gs>
                <a:gs pos="100000">
                  <a:srgbClr val="A4C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8164521">
              <a:off x="2684552" y="1446614"/>
              <a:ext cx="514250" cy="200502"/>
            </a:xfrm>
            <a:prstGeom prst="ellipse">
              <a:avLst/>
            </a:prstGeom>
            <a:gradFill>
              <a:gsLst>
                <a:gs pos="0">
                  <a:srgbClr val="FFFFFF">
                    <a:alpha val="32458"/>
                  </a:srgbClr>
                </a:gs>
                <a:gs pos="14286">
                  <a:srgbClr val="FFFFFF">
                    <a:alpha val="30280"/>
                  </a:srgbClr>
                </a:gs>
                <a:gs pos="28571">
                  <a:srgbClr val="FFFFFF">
                    <a:alpha val="24425"/>
                  </a:srgbClr>
                </a:gs>
                <a:gs pos="42857">
                  <a:srgbClr val="FFFFFF">
                    <a:alpha val="16781"/>
                  </a:srgbClr>
                </a:gs>
                <a:gs pos="57143">
                  <a:srgbClr val="FFFFFF">
                    <a:alpha val="9677"/>
                  </a:srgbClr>
                </a:gs>
                <a:gs pos="71429">
                  <a:srgbClr val="FFFFFF">
                    <a:alpha val="4653"/>
                  </a:srgbClr>
                </a:gs>
                <a:gs pos="85714">
                  <a:srgbClr val="FFFFFF">
                    <a:alpha val="1866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3739797">
              <a:off x="2473912" y="600524"/>
              <a:ext cx="660677" cy="131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5244755">
              <a:off x="1515580" y="2628009"/>
              <a:ext cx="733068" cy="196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7754327">
              <a:off x="933765" y="1289822"/>
              <a:ext cx="265801" cy="73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10778041">
              <a:off x="2685273" y="1662241"/>
              <a:ext cx="473993" cy="2194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5526938">
              <a:off x="2411601" y="501315"/>
              <a:ext cx="671367" cy="126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10265894">
              <a:off x="1212163" y="626685"/>
              <a:ext cx="413098" cy="70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9276735">
              <a:off x="2549185" y="1749517"/>
              <a:ext cx="410590" cy="97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8607514">
              <a:off x="1074443" y="2871883"/>
              <a:ext cx="276003" cy="32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5340020">
              <a:off x="1488446" y="2479153"/>
              <a:ext cx="485047" cy="48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9838395">
              <a:off x="3433452" y="3263531"/>
              <a:ext cx="241361" cy="201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265218">
              <a:off x="1943428" y="2339161"/>
              <a:ext cx="799361" cy="128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3063509">
              <a:off x="609342" y="1658422"/>
              <a:ext cx="664864" cy="626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5782716">
              <a:off x="1248973" y="201674"/>
              <a:ext cx="269447" cy="1329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3556829">
              <a:off x="2725454" y="1275776"/>
              <a:ext cx="760760" cy="93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7029834">
              <a:off x="1854027" y="1606070"/>
              <a:ext cx="351369" cy="240820"/>
            </a:xfrm>
            <a:prstGeom prst="ellipse">
              <a:avLst/>
            </a:prstGeom>
            <a:gradFill>
              <a:gsLst>
                <a:gs pos="0">
                  <a:srgbClr val="00319D">
                    <a:alpha val="12387"/>
                  </a:srgbClr>
                </a:gs>
                <a:gs pos="14286">
                  <a:srgbClr val="00319D">
                    <a:alpha val="11445"/>
                  </a:srgbClr>
                </a:gs>
                <a:gs pos="28571">
                  <a:srgbClr val="00319D">
                    <a:alpha val="9006"/>
                  </a:srgbClr>
                </a:gs>
                <a:gs pos="42857">
                  <a:srgbClr val="00319D">
                    <a:alpha val="6002"/>
                  </a:srgbClr>
                </a:gs>
                <a:gs pos="57143">
                  <a:srgbClr val="00319D">
                    <a:alpha val="3372"/>
                  </a:srgbClr>
                </a:gs>
                <a:gs pos="71429">
                  <a:srgbClr val="00319D">
                    <a:alpha val="1593"/>
                  </a:srgbClr>
                </a:gs>
                <a:gs pos="85714">
                  <a:srgbClr val="00319D">
                    <a:alpha val="633"/>
                  </a:srgbClr>
                </a:gs>
                <a:gs pos="100000">
                  <a:srgbClr val="00319D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5164796">
              <a:off x="2511686" y="1395765"/>
              <a:ext cx="621820" cy="136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7049954">
              <a:off x="1904669" y="1626768"/>
              <a:ext cx="316079" cy="210455"/>
            </a:xfrm>
            <a:prstGeom prst="ellipse">
              <a:avLst/>
            </a:prstGeom>
            <a:gradFill>
              <a:gsLst>
                <a:gs pos="0">
                  <a:srgbClr val="FAEAC4">
                    <a:alpha val="32884"/>
                  </a:srgbClr>
                </a:gs>
                <a:gs pos="14286">
                  <a:srgbClr val="FAEAC4">
                    <a:alpha val="30684"/>
                  </a:srgbClr>
                </a:gs>
                <a:gs pos="28571">
                  <a:srgbClr val="FAEAC4">
                    <a:alpha val="24766"/>
                  </a:srgbClr>
                </a:gs>
                <a:gs pos="42857">
                  <a:srgbClr val="FAEAC4">
                    <a:alpha val="17027"/>
                  </a:srgbClr>
                </a:gs>
                <a:gs pos="57143">
                  <a:srgbClr val="FAEAC4">
                    <a:alpha val="9826"/>
                  </a:srgbClr>
                </a:gs>
                <a:gs pos="71429">
                  <a:srgbClr val="FAEAC4">
                    <a:alpha val="4726"/>
                  </a:srgbClr>
                </a:gs>
                <a:gs pos="85714">
                  <a:srgbClr val="FAEAC4">
                    <a:alpha val="1896"/>
                  </a:srgbClr>
                </a:gs>
                <a:gs pos="100000">
                  <a:srgbClr val="FAEAC4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-9972746">
              <a:off x="2482103" y="1498296"/>
              <a:ext cx="308350" cy="1069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8814707">
              <a:off x="2748224" y="495712"/>
              <a:ext cx="160395" cy="131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4318167">
              <a:off x="1818298" y="1554439"/>
              <a:ext cx="702547" cy="83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3919674">
              <a:off x="1573754" y="2908502"/>
              <a:ext cx="533947" cy="420934"/>
            </a:xfrm>
            <a:prstGeom prst="ellipse">
              <a:avLst/>
            </a:prstGeom>
            <a:gradFill>
              <a:gsLst>
                <a:gs pos="0">
                  <a:srgbClr val="FFFF00">
                    <a:alpha val="9742"/>
                  </a:srgbClr>
                </a:gs>
                <a:gs pos="14286">
                  <a:srgbClr val="FFFF00">
                    <a:alpha val="8991"/>
                  </a:srgbClr>
                </a:gs>
                <a:gs pos="28571">
                  <a:srgbClr val="FFFF00">
                    <a:alpha val="7054"/>
                  </a:srgbClr>
                </a:gs>
                <a:gs pos="42857">
                  <a:srgbClr val="FFFF00">
                    <a:alpha val="4685"/>
                  </a:srgbClr>
                </a:gs>
                <a:gs pos="57143">
                  <a:srgbClr val="FFFF00">
                    <a:alpha val="2624"/>
                  </a:srgbClr>
                </a:gs>
                <a:gs pos="71429">
                  <a:srgbClr val="FFFF00">
                    <a:alpha val="1237"/>
                  </a:srgbClr>
                </a:gs>
                <a:gs pos="85714">
                  <a:srgbClr val="FFFF00">
                    <a:alpha val="491"/>
                  </a:srgbClr>
                </a:gs>
                <a:gs pos="100000">
                  <a:srgbClr val="FFFF00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6387423">
              <a:off x="1334065" y="3398861"/>
              <a:ext cx="507899" cy="90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2868043">
              <a:off x="1691662" y="1328416"/>
              <a:ext cx="743011" cy="170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2792100">
              <a:off x="1124890" y="1694775"/>
              <a:ext cx="269750" cy="56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8470969">
              <a:off x="1766724" y="1791907"/>
              <a:ext cx="338043" cy="196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6335250">
              <a:off x="1609162" y="3006970"/>
              <a:ext cx="355388" cy="17255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5333006">
              <a:off x="2355077" y="1068806"/>
              <a:ext cx="729907" cy="898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4388702">
              <a:off x="1277596" y="2743432"/>
              <a:ext cx="309643" cy="160095"/>
            </a:xfrm>
            <a:prstGeom prst="ellipse">
              <a:avLst/>
            </a:prstGeom>
            <a:gradFill>
              <a:gsLst>
                <a:gs pos="0">
                  <a:srgbClr val="0000B9">
                    <a:alpha val="32968"/>
                  </a:srgbClr>
                </a:gs>
                <a:gs pos="14286">
                  <a:srgbClr val="0000B9">
                    <a:alpha val="30764"/>
                  </a:srgbClr>
                </a:gs>
                <a:gs pos="28571">
                  <a:srgbClr val="0000B9">
                    <a:alpha val="24833"/>
                  </a:srgbClr>
                </a:gs>
                <a:gs pos="42857">
                  <a:srgbClr val="0000B9">
                    <a:alpha val="17075"/>
                  </a:srgbClr>
                </a:gs>
                <a:gs pos="57143">
                  <a:srgbClr val="0000B9">
                    <a:alpha val="9855"/>
                  </a:srgbClr>
                </a:gs>
                <a:gs pos="71429">
                  <a:srgbClr val="0000B9">
                    <a:alpha val="4740"/>
                  </a:srgbClr>
                </a:gs>
                <a:gs pos="85714">
                  <a:srgbClr val="0000B9">
                    <a:alpha val="1902"/>
                  </a:srgbClr>
                </a:gs>
                <a:gs pos="100000">
                  <a:srgbClr val="0000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4056621">
              <a:off x="2566450" y="689847"/>
              <a:ext cx="569826" cy="103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4794788">
              <a:off x="2643464" y="1228794"/>
              <a:ext cx="575091" cy="367317"/>
            </a:xfrm>
            <a:prstGeom prst="ellipse">
              <a:avLst/>
            </a:prstGeom>
            <a:gradFill>
              <a:gsLst>
                <a:gs pos="0">
                  <a:srgbClr val="00FF96">
                    <a:alpha val="9984"/>
                  </a:srgbClr>
                </a:gs>
                <a:gs pos="14286">
                  <a:srgbClr val="00FF96">
                    <a:alpha val="9215"/>
                  </a:srgbClr>
                </a:gs>
                <a:gs pos="28571">
                  <a:srgbClr val="00FF96">
                    <a:alpha val="7232"/>
                  </a:srgbClr>
                </a:gs>
                <a:gs pos="42857">
                  <a:srgbClr val="00FF96">
                    <a:alpha val="4805"/>
                  </a:srgbClr>
                </a:gs>
                <a:gs pos="57143">
                  <a:srgbClr val="00FF96">
                    <a:alpha val="2691"/>
                  </a:srgbClr>
                </a:gs>
                <a:gs pos="71429">
                  <a:srgbClr val="00FF96">
                    <a:alpha val="1269"/>
                  </a:srgbClr>
                </a:gs>
                <a:gs pos="85714">
                  <a:srgbClr val="00FF96">
                    <a:alpha val="504"/>
                  </a:srgbClr>
                </a:gs>
                <a:gs pos="100000">
                  <a:srgbClr val="00FF96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10224855">
              <a:off x="2141659" y="2412165"/>
              <a:ext cx="203170" cy="179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3338885">
              <a:off x="1007209" y="2723340"/>
              <a:ext cx="616768" cy="52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5224013">
              <a:off x="1083622" y="2635047"/>
              <a:ext cx="464381" cy="1392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-10785570">
              <a:off x="1277146" y="661131"/>
              <a:ext cx="325758" cy="1022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8252870">
              <a:off x="1080690" y="340299"/>
              <a:ext cx="477094" cy="218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8762491">
              <a:off x="2402425" y="1269364"/>
              <a:ext cx="615114" cy="3772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5345861">
              <a:off x="3027949" y="564845"/>
              <a:ext cx="329693" cy="220073"/>
            </a:xfrm>
            <a:prstGeom prst="ellipse">
              <a:avLst/>
            </a:prstGeom>
            <a:gradFill>
              <a:gsLst>
                <a:gs pos="0">
                  <a:srgbClr val="00A6FF">
                    <a:alpha val="3756"/>
                  </a:srgbClr>
                </a:gs>
                <a:gs pos="14286">
                  <a:srgbClr val="00A6FF">
                    <a:alpha val="3457"/>
                  </a:srgbClr>
                </a:gs>
                <a:gs pos="28571">
                  <a:srgbClr val="00A6FF">
                    <a:alpha val="2695"/>
                  </a:srgbClr>
                </a:gs>
                <a:gs pos="42857">
                  <a:srgbClr val="00A6FF">
                    <a:alpha val="1776"/>
                  </a:srgbClr>
                </a:gs>
                <a:gs pos="57143">
                  <a:srgbClr val="00A6FF">
                    <a:alpha val="988"/>
                  </a:srgbClr>
                </a:gs>
                <a:gs pos="71429">
                  <a:srgbClr val="00A6FF">
                    <a:alpha val="464"/>
                  </a:srgbClr>
                </a:gs>
                <a:gs pos="85714">
                  <a:srgbClr val="00A6FF">
                    <a:alpha val="184"/>
                  </a:srgbClr>
                </a:gs>
                <a:gs pos="100000">
                  <a:srgbClr val="00A6FF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2821033">
              <a:off x="3044137" y="1400684"/>
              <a:ext cx="312757" cy="1010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5279075">
              <a:off x="2648347" y="1446068"/>
              <a:ext cx="527028" cy="143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3229696">
              <a:off x="-225481" y="1458375"/>
              <a:ext cx="583989" cy="5291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9719176">
              <a:off x="1610683" y="1878083"/>
              <a:ext cx="280781" cy="224347"/>
            </a:xfrm>
            <a:prstGeom prst="ellipse">
              <a:avLst/>
            </a:prstGeom>
            <a:gradFill>
              <a:gsLst>
                <a:gs pos="0">
                  <a:srgbClr val="FF0000">
                    <a:alpha val="9791"/>
                  </a:srgbClr>
                </a:gs>
                <a:gs pos="14286">
                  <a:srgbClr val="FF0000">
                    <a:alpha val="9036"/>
                  </a:srgbClr>
                </a:gs>
                <a:gs pos="28571">
                  <a:srgbClr val="FF0000">
                    <a:alpha val="7090"/>
                  </a:srgbClr>
                </a:gs>
                <a:gs pos="42857">
                  <a:srgbClr val="FF0000">
                    <a:alpha val="4709"/>
                  </a:srgbClr>
                </a:gs>
                <a:gs pos="57143">
                  <a:srgbClr val="FF0000">
                    <a:alpha val="2637"/>
                  </a:srgbClr>
                </a:gs>
                <a:gs pos="71429">
                  <a:srgbClr val="FF0000">
                    <a:alpha val="1243"/>
                  </a:srgbClr>
                </a:gs>
                <a:gs pos="85714">
                  <a:srgbClr val="FF0000">
                    <a:alpha val="494"/>
                  </a:srgbClr>
                </a:gs>
                <a:gs pos="100000">
                  <a:srgbClr val="FF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-9215295">
              <a:off x="1664534" y="341695"/>
              <a:ext cx="283632" cy="216243"/>
            </a:xfrm>
            <a:prstGeom prst="ellipse">
              <a:avLst/>
            </a:prstGeom>
            <a:gradFill>
              <a:gsLst>
                <a:gs pos="0">
                  <a:srgbClr val="FFFFC5">
                    <a:alpha val="17504"/>
                  </a:srgbClr>
                </a:gs>
                <a:gs pos="14286">
                  <a:srgbClr val="FFFFC5">
                    <a:alpha val="16210"/>
                  </a:srgbClr>
                </a:gs>
                <a:gs pos="28571">
                  <a:srgbClr val="FFFFC5">
                    <a:alpha val="12831"/>
                  </a:srgbClr>
                </a:gs>
                <a:gs pos="42857">
                  <a:srgbClr val="FFFFC5">
                    <a:alpha val="8613"/>
                  </a:srgbClr>
                </a:gs>
                <a:gs pos="57143">
                  <a:srgbClr val="FFFFC5">
                    <a:alpha val="4868"/>
                  </a:srgbClr>
                </a:gs>
                <a:gs pos="71429">
                  <a:srgbClr val="FFFFC5">
                    <a:alpha val="2309"/>
                  </a:srgbClr>
                </a:gs>
                <a:gs pos="85714">
                  <a:srgbClr val="FFFFC5">
                    <a:alpha val="920"/>
                  </a:srgbClr>
                </a:gs>
                <a:gs pos="100000">
                  <a:srgbClr val="FFFFC5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10693219">
              <a:off x="2660311" y="1674697"/>
              <a:ext cx="496469" cy="201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-10244055">
              <a:off x="1627150" y="3132081"/>
              <a:ext cx="247534" cy="1502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130534">
              <a:off x="1568172" y="3285629"/>
              <a:ext cx="583177" cy="103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5396701">
              <a:off x="816647" y="1291179"/>
              <a:ext cx="343838" cy="239832"/>
            </a:xfrm>
            <a:prstGeom prst="ellipse">
              <a:avLst/>
            </a:prstGeom>
            <a:gradFill>
              <a:gsLst>
                <a:gs pos="0">
                  <a:srgbClr val="00FF00">
                    <a:alpha val="3107"/>
                  </a:srgbClr>
                </a:gs>
                <a:gs pos="14286">
                  <a:srgbClr val="00FF00">
                    <a:alpha val="2859"/>
                  </a:srgbClr>
                </a:gs>
                <a:gs pos="28571">
                  <a:srgbClr val="00FF00">
                    <a:alpha val="2227"/>
                  </a:srgbClr>
                </a:gs>
                <a:gs pos="42857">
                  <a:srgbClr val="00FF00">
                    <a:alpha val="1467"/>
                  </a:srgbClr>
                </a:gs>
                <a:gs pos="57143">
                  <a:srgbClr val="00FF00">
                    <a:alpha val="815"/>
                  </a:srgbClr>
                </a:gs>
                <a:gs pos="71429">
                  <a:srgbClr val="00FF00">
                    <a:alpha val="382"/>
                  </a:srgbClr>
                </a:gs>
                <a:gs pos="85714">
                  <a:srgbClr val="00FF00">
                    <a:alpha val="151"/>
                  </a:srgbClr>
                </a:gs>
                <a:gs pos="100000">
                  <a:srgbClr val="00FF00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5058818">
              <a:off x="1699426" y="3264662"/>
              <a:ext cx="440619" cy="107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6985110">
              <a:off x="1511753" y="205789"/>
              <a:ext cx="381920" cy="286584"/>
            </a:xfrm>
            <a:prstGeom prst="ellipse">
              <a:avLst/>
            </a:prstGeom>
            <a:gradFill>
              <a:gsLst>
                <a:gs pos="0">
                  <a:srgbClr val="BAF700">
                    <a:alpha val="9534"/>
                  </a:srgbClr>
                </a:gs>
                <a:gs pos="14286">
                  <a:srgbClr val="BAF700">
                    <a:alpha val="8798"/>
                  </a:srgbClr>
                </a:gs>
                <a:gs pos="28571">
                  <a:srgbClr val="BAF700">
                    <a:alpha val="6901"/>
                  </a:srgbClr>
                </a:gs>
                <a:gs pos="42857">
                  <a:srgbClr val="BAF700">
                    <a:alpha val="4582"/>
                  </a:srgbClr>
                </a:gs>
                <a:gs pos="57143">
                  <a:srgbClr val="BAF700">
                    <a:alpha val="2565"/>
                  </a:srgbClr>
                </a:gs>
                <a:gs pos="71429">
                  <a:srgbClr val="BAF700">
                    <a:alpha val="1209"/>
                  </a:srgbClr>
                </a:gs>
                <a:gs pos="85714">
                  <a:srgbClr val="BAF700">
                    <a:alpha val="480"/>
                  </a:srgbClr>
                </a:gs>
                <a:gs pos="100000">
                  <a:srgbClr val="BAF7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3498571">
              <a:off x="-240929" y="221541"/>
              <a:ext cx="625347" cy="23890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7143321">
              <a:off x="1667445" y="976869"/>
              <a:ext cx="197638" cy="1292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4589872">
              <a:off x="1882207" y="1551130"/>
              <a:ext cx="636365" cy="146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601672">
              <a:off x="1597464" y="3139201"/>
              <a:ext cx="752973" cy="67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10358691">
              <a:off x="1145570" y="2549478"/>
              <a:ext cx="367300" cy="4520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4142245">
              <a:off x="799459" y="2774777"/>
              <a:ext cx="366704" cy="202769"/>
            </a:xfrm>
            <a:prstGeom prst="ellipse">
              <a:avLst/>
            </a:prstGeom>
            <a:gradFill>
              <a:gsLst>
                <a:gs pos="0">
                  <a:srgbClr val="FF00FF">
                    <a:alpha val="22543"/>
                  </a:srgbClr>
                </a:gs>
                <a:gs pos="14286">
                  <a:srgbClr val="FF00FF">
                    <a:alpha val="20926"/>
                  </a:srgbClr>
                </a:gs>
                <a:gs pos="28571">
                  <a:srgbClr val="FF00FF">
                    <a:alpha val="16665"/>
                  </a:srgbClr>
                </a:gs>
                <a:gs pos="42857">
                  <a:srgbClr val="FF00FF">
                    <a:alpha val="11270"/>
                  </a:srgbClr>
                </a:gs>
                <a:gs pos="57143">
                  <a:srgbClr val="FF00FF">
                    <a:alpha val="6411"/>
                  </a:srgbClr>
                </a:gs>
                <a:gs pos="71429">
                  <a:srgbClr val="FF00FF">
                    <a:alpha val="3054"/>
                  </a:srgbClr>
                </a:gs>
                <a:gs pos="85714">
                  <a:srgbClr val="FF00FF">
                    <a:alpha val="1219"/>
                  </a:srgbClr>
                </a:gs>
                <a:gs pos="100000">
                  <a:srgbClr val="FF00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4861440">
              <a:off x="1624155" y="2518843"/>
              <a:ext cx="756868" cy="39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3629427">
              <a:off x="-131820" y="1494907"/>
              <a:ext cx="407959" cy="142564"/>
            </a:xfrm>
            <a:prstGeom prst="ellipse">
              <a:avLst/>
            </a:prstGeom>
            <a:gradFill>
              <a:gsLst>
                <a:gs pos="0">
                  <a:srgbClr val="FFDAFF">
                    <a:alpha val="32968"/>
                  </a:srgbClr>
                </a:gs>
                <a:gs pos="14286">
                  <a:srgbClr val="FFDAFF">
                    <a:alpha val="30764"/>
                  </a:srgbClr>
                </a:gs>
                <a:gs pos="28571">
                  <a:srgbClr val="FFDAFF">
                    <a:alpha val="24833"/>
                  </a:srgbClr>
                </a:gs>
                <a:gs pos="42857">
                  <a:srgbClr val="FFDAFF">
                    <a:alpha val="17075"/>
                  </a:srgbClr>
                </a:gs>
                <a:gs pos="57143">
                  <a:srgbClr val="FFDAFF">
                    <a:alpha val="9855"/>
                  </a:srgbClr>
                </a:gs>
                <a:gs pos="71429">
                  <a:srgbClr val="FFDAFF">
                    <a:alpha val="4740"/>
                  </a:srgbClr>
                </a:gs>
                <a:gs pos="85714">
                  <a:srgbClr val="FFDAFF">
                    <a:alpha val="1902"/>
                  </a:srgbClr>
                </a:gs>
                <a:gs pos="100000">
                  <a:srgbClr val="FFD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185938">
              <a:off x="2756881" y="1764457"/>
              <a:ext cx="497493" cy="150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2956993">
              <a:off x="3211476" y="2814610"/>
              <a:ext cx="296276" cy="71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5768081">
              <a:off x="2347974" y="2114236"/>
              <a:ext cx="425220" cy="213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10626416">
              <a:off x="1245778" y="358757"/>
              <a:ext cx="341441" cy="1290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3291498">
              <a:off x="-267166" y="1515131"/>
              <a:ext cx="600109" cy="78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7123637">
              <a:off x="2343684" y="2377890"/>
              <a:ext cx="369574" cy="1631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8283923">
              <a:off x="704857" y="3595889"/>
              <a:ext cx="389943" cy="91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10469725">
              <a:off x="3067088" y="1131227"/>
              <a:ext cx="364949" cy="235221"/>
            </a:xfrm>
            <a:prstGeom prst="ellipse">
              <a:avLst/>
            </a:prstGeom>
            <a:gradFill>
              <a:gsLst>
                <a:gs pos="0">
                  <a:srgbClr val="EBFFA7">
                    <a:alpha val="11186"/>
                  </a:srgbClr>
                </a:gs>
                <a:gs pos="14286">
                  <a:srgbClr val="EBFFA7">
                    <a:alpha val="10329"/>
                  </a:srgbClr>
                </a:gs>
                <a:gs pos="28571">
                  <a:srgbClr val="EBFFA7">
                    <a:alpha val="8117"/>
                  </a:srgbClr>
                </a:gs>
                <a:gs pos="42857">
                  <a:srgbClr val="EBFFA7">
                    <a:alpha val="5401"/>
                  </a:srgbClr>
                </a:gs>
                <a:gs pos="57143">
                  <a:srgbClr val="EBFFA7">
                    <a:alpha val="3030"/>
                  </a:srgbClr>
                </a:gs>
                <a:gs pos="71429">
                  <a:srgbClr val="EBFFA7">
                    <a:alpha val="1430"/>
                  </a:srgbClr>
                </a:gs>
                <a:gs pos="85714">
                  <a:srgbClr val="EBFFA7">
                    <a:alpha val="568"/>
                  </a:srgbClr>
                </a:gs>
                <a:gs pos="100000">
                  <a:srgbClr val="EBFFA7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5605252">
              <a:off x="2420486" y="920933"/>
              <a:ext cx="725531" cy="328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5358978">
              <a:off x="3029966" y="795690"/>
              <a:ext cx="409343" cy="85408"/>
            </a:xfrm>
            <a:prstGeom prst="ellipse">
              <a:avLst/>
            </a:prstGeom>
            <a:gradFill>
              <a:gsLst>
                <a:gs pos="0">
                  <a:srgbClr val="003200">
                    <a:alpha val="32968"/>
                  </a:srgbClr>
                </a:gs>
                <a:gs pos="14286">
                  <a:srgbClr val="003200">
                    <a:alpha val="30764"/>
                  </a:srgbClr>
                </a:gs>
                <a:gs pos="28571">
                  <a:srgbClr val="003200">
                    <a:alpha val="24833"/>
                  </a:srgbClr>
                </a:gs>
                <a:gs pos="42857">
                  <a:srgbClr val="003200">
                    <a:alpha val="17075"/>
                  </a:srgbClr>
                </a:gs>
                <a:gs pos="57143">
                  <a:srgbClr val="003200">
                    <a:alpha val="9855"/>
                  </a:srgbClr>
                </a:gs>
                <a:gs pos="71429">
                  <a:srgbClr val="003200">
                    <a:alpha val="4740"/>
                  </a:srgbClr>
                </a:gs>
                <a:gs pos="85714">
                  <a:srgbClr val="003200">
                    <a:alpha val="1902"/>
                  </a:srgbClr>
                </a:gs>
                <a:gs pos="100000">
                  <a:srgbClr val="003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4843952">
              <a:off x="1795483" y="479128"/>
              <a:ext cx="714784" cy="87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7570117">
              <a:off x="1615653" y="2281360"/>
              <a:ext cx="232106" cy="207139"/>
            </a:xfrm>
            <a:prstGeom prst="ellipse">
              <a:avLst/>
            </a:prstGeom>
            <a:gradFill>
              <a:gsLst>
                <a:gs pos="0">
                  <a:srgbClr val="900000">
                    <a:alpha val="32968"/>
                  </a:srgbClr>
                </a:gs>
                <a:gs pos="14286">
                  <a:srgbClr val="900000">
                    <a:alpha val="30764"/>
                  </a:srgbClr>
                </a:gs>
                <a:gs pos="28571">
                  <a:srgbClr val="900000">
                    <a:alpha val="24833"/>
                  </a:srgbClr>
                </a:gs>
                <a:gs pos="42857">
                  <a:srgbClr val="900000">
                    <a:alpha val="17075"/>
                  </a:srgbClr>
                </a:gs>
                <a:gs pos="57143">
                  <a:srgbClr val="900000">
                    <a:alpha val="9855"/>
                  </a:srgbClr>
                </a:gs>
                <a:gs pos="71429">
                  <a:srgbClr val="900000">
                    <a:alpha val="4740"/>
                  </a:srgbClr>
                </a:gs>
                <a:gs pos="85714">
                  <a:srgbClr val="900000">
                    <a:alpha val="1902"/>
                  </a:srgbClr>
                </a:gs>
                <a:gs pos="100000">
                  <a:srgbClr val="9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2989947">
              <a:off x="1033663" y="731585"/>
              <a:ext cx="712093" cy="191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10122225">
              <a:off x="1265341" y="3492967"/>
              <a:ext cx="582657" cy="2187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7041236">
              <a:off x="-188031" y="368549"/>
              <a:ext cx="412931" cy="98515"/>
            </a:xfrm>
            <a:prstGeom prst="ellipse">
              <a:avLst/>
            </a:prstGeom>
            <a:gradFill>
              <a:gsLst>
                <a:gs pos="0">
                  <a:srgbClr val="FFFF86">
                    <a:alpha val="32968"/>
                  </a:srgbClr>
                </a:gs>
                <a:gs pos="14286">
                  <a:srgbClr val="FFFF86">
                    <a:alpha val="30764"/>
                  </a:srgbClr>
                </a:gs>
                <a:gs pos="28571">
                  <a:srgbClr val="FFFF86">
                    <a:alpha val="24833"/>
                  </a:srgbClr>
                </a:gs>
                <a:gs pos="42857">
                  <a:srgbClr val="FFFF86">
                    <a:alpha val="17075"/>
                  </a:srgbClr>
                </a:gs>
                <a:gs pos="57143">
                  <a:srgbClr val="FFFF86">
                    <a:alpha val="9855"/>
                  </a:srgbClr>
                </a:gs>
                <a:gs pos="71429">
                  <a:srgbClr val="FFFF86">
                    <a:alpha val="4740"/>
                  </a:srgbClr>
                </a:gs>
                <a:gs pos="85714">
                  <a:srgbClr val="FFFF86">
                    <a:alpha val="1902"/>
                  </a:srgbClr>
                </a:gs>
                <a:gs pos="100000">
                  <a:srgbClr val="FFFF8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9062140">
              <a:off x="916432" y="2538261"/>
              <a:ext cx="393141" cy="42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8377994">
              <a:off x="539259" y="3563515"/>
              <a:ext cx="718533" cy="55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5610882">
              <a:off x="1057569" y="291169"/>
              <a:ext cx="539802" cy="97512"/>
            </a:xfrm>
            <a:prstGeom prst="ellipse">
              <a:avLst/>
            </a:prstGeom>
            <a:gradFill>
              <a:gsLst>
                <a:gs pos="0">
                  <a:srgbClr val="FFFFF2">
                    <a:alpha val="32968"/>
                  </a:srgbClr>
                </a:gs>
                <a:gs pos="14286">
                  <a:srgbClr val="FFFFF2">
                    <a:alpha val="30764"/>
                  </a:srgbClr>
                </a:gs>
                <a:gs pos="28571">
                  <a:srgbClr val="FFFFF2">
                    <a:alpha val="24833"/>
                  </a:srgbClr>
                </a:gs>
                <a:gs pos="42857">
                  <a:srgbClr val="FFFFF2">
                    <a:alpha val="17075"/>
                  </a:srgbClr>
                </a:gs>
                <a:gs pos="57143">
                  <a:srgbClr val="FFFFF2">
                    <a:alpha val="9855"/>
                  </a:srgbClr>
                </a:gs>
                <a:gs pos="71429">
                  <a:srgbClr val="FFFFF2">
                    <a:alpha val="4740"/>
                  </a:srgbClr>
                </a:gs>
                <a:gs pos="85714">
                  <a:srgbClr val="FFFFF2">
                    <a:alpha val="1902"/>
                  </a:srgbClr>
                </a:gs>
                <a:gs pos="100000">
                  <a:srgbClr val="FFFF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250209">
              <a:off x="1522078" y="2869607"/>
              <a:ext cx="730932" cy="179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6386943">
              <a:off x="1805310" y="645671"/>
              <a:ext cx="728506" cy="176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5374130">
              <a:off x="1368227" y="2621626"/>
              <a:ext cx="751931" cy="136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9917181">
              <a:off x="1041944" y="2699821"/>
              <a:ext cx="365629" cy="82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6201481">
              <a:off x="1675764" y="2370246"/>
              <a:ext cx="487744" cy="290852"/>
            </a:xfrm>
            <a:prstGeom prst="ellipse">
              <a:avLst/>
            </a:prstGeom>
            <a:gradFill>
              <a:gsLst>
                <a:gs pos="0">
                  <a:srgbClr val="FFFF00">
                    <a:alpha val="5129"/>
                  </a:srgbClr>
                </a:gs>
                <a:gs pos="14286">
                  <a:srgbClr val="FFFF00">
                    <a:alpha val="4724"/>
                  </a:srgbClr>
                </a:gs>
                <a:gs pos="28571">
                  <a:srgbClr val="FFFF00">
                    <a:alpha val="3688"/>
                  </a:srgbClr>
                </a:gs>
                <a:gs pos="42857">
                  <a:srgbClr val="FFFF00">
                    <a:alpha val="2435"/>
                  </a:srgbClr>
                </a:gs>
                <a:gs pos="57143">
                  <a:srgbClr val="FFFF00">
                    <a:alpha val="1356"/>
                  </a:srgbClr>
                </a:gs>
                <a:gs pos="71429">
                  <a:srgbClr val="FFFF00">
                    <a:alpha val="637"/>
                  </a:srgbClr>
                </a:gs>
                <a:gs pos="85714">
                  <a:srgbClr val="FFFF00">
                    <a:alpha val="252"/>
                  </a:srgbClr>
                </a:gs>
                <a:gs pos="100000">
                  <a:srgbClr val="FFFF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6585748">
              <a:off x="2560326" y="1795492"/>
              <a:ext cx="379205" cy="752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4333673">
              <a:off x="307734" y="1386246"/>
              <a:ext cx="713345" cy="712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6848864">
              <a:off x="1886022" y="770467"/>
              <a:ext cx="447099" cy="65885"/>
            </a:xfrm>
            <a:prstGeom prst="ellipse">
              <a:avLst/>
            </a:prstGeom>
            <a:gradFill>
              <a:gsLst>
                <a:gs pos="0">
                  <a:srgbClr val="FFFFEC">
                    <a:alpha val="32968"/>
                  </a:srgbClr>
                </a:gs>
                <a:gs pos="14286">
                  <a:srgbClr val="FFFFEC">
                    <a:alpha val="30764"/>
                  </a:srgbClr>
                </a:gs>
                <a:gs pos="28571">
                  <a:srgbClr val="FFFFEC">
                    <a:alpha val="24833"/>
                  </a:srgbClr>
                </a:gs>
                <a:gs pos="42857">
                  <a:srgbClr val="FFFFEC">
                    <a:alpha val="17075"/>
                  </a:srgbClr>
                </a:gs>
                <a:gs pos="57143">
                  <a:srgbClr val="FFFFEC">
                    <a:alpha val="9855"/>
                  </a:srgbClr>
                </a:gs>
                <a:gs pos="71429">
                  <a:srgbClr val="FFFFEC">
                    <a:alpha val="4740"/>
                  </a:srgbClr>
                </a:gs>
                <a:gs pos="85714">
                  <a:srgbClr val="FFFFEC">
                    <a:alpha val="1902"/>
                  </a:srgbClr>
                </a:gs>
                <a:gs pos="100000">
                  <a:srgbClr val="FFFF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5444029">
              <a:off x="1805600" y="2888571"/>
              <a:ext cx="281648" cy="39255"/>
            </a:xfrm>
            <a:prstGeom prst="ellipse">
              <a:avLst/>
            </a:prstGeom>
            <a:gradFill>
              <a:gsLst>
                <a:gs pos="0">
                  <a:srgbClr val="FFFFDF">
                    <a:alpha val="32968"/>
                  </a:srgbClr>
                </a:gs>
                <a:gs pos="14286">
                  <a:srgbClr val="FFFFDF">
                    <a:alpha val="30764"/>
                  </a:srgbClr>
                </a:gs>
                <a:gs pos="28571">
                  <a:srgbClr val="FFFFDF">
                    <a:alpha val="24833"/>
                  </a:srgbClr>
                </a:gs>
                <a:gs pos="42857">
                  <a:srgbClr val="FFFFDF">
                    <a:alpha val="17075"/>
                  </a:srgbClr>
                </a:gs>
                <a:gs pos="57143">
                  <a:srgbClr val="FFFFDF">
                    <a:alpha val="9855"/>
                  </a:srgbClr>
                </a:gs>
                <a:gs pos="71429">
                  <a:srgbClr val="FFFFDF">
                    <a:alpha val="4740"/>
                  </a:srgbClr>
                </a:gs>
                <a:gs pos="85714">
                  <a:srgbClr val="FFFFDF">
                    <a:alpha val="1902"/>
                  </a:srgbClr>
                </a:gs>
                <a:gs pos="100000">
                  <a:srgbClr val="FFFF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10040004">
              <a:off x="2357286" y="2109711"/>
              <a:ext cx="813500" cy="4675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-10512146">
              <a:off x="2467357" y="1562468"/>
              <a:ext cx="305819" cy="495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8956680">
              <a:off x="2472870" y="2247396"/>
              <a:ext cx="462675" cy="3227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9148261">
              <a:off x="847742" y="2861173"/>
              <a:ext cx="783579" cy="5079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6851839">
              <a:off x="1258059" y="2744616"/>
              <a:ext cx="267397" cy="180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650142">
              <a:off x="1615919" y="2692754"/>
              <a:ext cx="335801" cy="220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3695105">
              <a:off x="1882334" y="317123"/>
              <a:ext cx="416672" cy="506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6429015">
              <a:off x="1736220" y="711423"/>
              <a:ext cx="293320" cy="183279"/>
            </a:xfrm>
            <a:prstGeom prst="ellipse">
              <a:avLst/>
            </a:prstGeom>
            <a:gradFill>
              <a:gsLst>
                <a:gs pos="0">
                  <a:srgbClr val="FFC242">
                    <a:alpha val="32968"/>
                  </a:srgbClr>
                </a:gs>
                <a:gs pos="14286">
                  <a:srgbClr val="FFC242">
                    <a:alpha val="30764"/>
                  </a:srgbClr>
                </a:gs>
                <a:gs pos="28571">
                  <a:srgbClr val="FFC242">
                    <a:alpha val="24833"/>
                  </a:srgbClr>
                </a:gs>
                <a:gs pos="42857">
                  <a:srgbClr val="FFC242">
                    <a:alpha val="17075"/>
                  </a:srgbClr>
                </a:gs>
                <a:gs pos="57143">
                  <a:srgbClr val="FFC242">
                    <a:alpha val="9855"/>
                  </a:srgbClr>
                </a:gs>
                <a:gs pos="71429">
                  <a:srgbClr val="FFC242">
                    <a:alpha val="4740"/>
                  </a:srgbClr>
                </a:gs>
                <a:gs pos="85714">
                  <a:srgbClr val="FFC242">
                    <a:alpha val="1902"/>
                  </a:srgbClr>
                </a:gs>
                <a:gs pos="100000">
                  <a:srgbClr val="FFC2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-10397552">
              <a:off x="2047053" y="2659762"/>
              <a:ext cx="298681" cy="38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8147131">
              <a:off x="1844430" y="1720721"/>
              <a:ext cx="366437" cy="252857"/>
            </a:xfrm>
            <a:prstGeom prst="ellipse">
              <a:avLst/>
            </a:prstGeom>
            <a:gradFill>
              <a:gsLst>
                <a:gs pos="0">
                  <a:srgbClr val="000600">
                    <a:alpha val="28392"/>
                  </a:srgbClr>
                </a:gs>
                <a:gs pos="14286">
                  <a:srgbClr val="000600">
                    <a:alpha val="26431"/>
                  </a:srgbClr>
                </a:gs>
                <a:gs pos="28571">
                  <a:srgbClr val="000600">
                    <a:alpha val="21205"/>
                  </a:srgbClr>
                </a:gs>
                <a:gs pos="42857">
                  <a:srgbClr val="000600">
                    <a:alpha val="14472"/>
                  </a:srgbClr>
                </a:gs>
                <a:gs pos="57143">
                  <a:srgbClr val="000600">
                    <a:alpha val="8297"/>
                  </a:srgbClr>
                </a:gs>
                <a:gs pos="71429">
                  <a:srgbClr val="000600">
                    <a:alpha val="3974"/>
                  </a:srgbClr>
                </a:gs>
                <a:gs pos="85714">
                  <a:srgbClr val="000600">
                    <a:alpha val="1591"/>
                  </a:srgbClr>
                </a:gs>
                <a:gs pos="100000">
                  <a:srgbClr val="0006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9769131">
              <a:off x="1483675" y="62067"/>
              <a:ext cx="310972" cy="258368"/>
            </a:xfrm>
            <a:prstGeom prst="ellipse">
              <a:avLst/>
            </a:prstGeom>
            <a:gradFill>
              <a:gsLst>
                <a:gs pos="0">
                  <a:srgbClr val="FFE182">
                    <a:alpha val="13276"/>
                  </a:srgbClr>
                </a:gs>
                <a:gs pos="14286">
                  <a:srgbClr val="FFE182">
                    <a:alpha val="12271"/>
                  </a:srgbClr>
                </a:gs>
                <a:gs pos="28571">
                  <a:srgbClr val="FFE182">
                    <a:alpha val="9665"/>
                  </a:srgbClr>
                </a:gs>
                <a:gs pos="42857">
                  <a:srgbClr val="FFE182">
                    <a:alpha val="6450"/>
                  </a:srgbClr>
                </a:gs>
                <a:gs pos="57143">
                  <a:srgbClr val="FFE182">
                    <a:alpha val="3627"/>
                  </a:srgbClr>
                </a:gs>
                <a:gs pos="71429">
                  <a:srgbClr val="FFE182">
                    <a:alpha val="1714"/>
                  </a:srgbClr>
                </a:gs>
                <a:gs pos="85714">
                  <a:srgbClr val="FFE182">
                    <a:alpha val="681"/>
                  </a:srgbClr>
                </a:gs>
                <a:gs pos="100000">
                  <a:srgbClr val="FFE182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-8828525">
              <a:off x="1469554" y="1211289"/>
              <a:ext cx="747568" cy="460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4975297">
              <a:off x="1436728" y="157921"/>
              <a:ext cx="285080" cy="198429"/>
            </a:xfrm>
            <a:prstGeom prst="ellipse">
              <a:avLst/>
            </a:prstGeom>
            <a:gradFill>
              <a:gsLst>
                <a:gs pos="0">
                  <a:srgbClr val="4F3200">
                    <a:alpha val="13192"/>
                  </a:srgbClr>
                </a:gs>
                <a:gs pos="14286">
                  <a:srgbClr val="4F3200">
                    <a:alpha val="12193"/>
                  </a:srgbClr>
                </a:gs>
                <a:gs pos="28571">
                  <a:srgbClr val="4F3200">
                    <a:alpha val="9603"/>
                  </a:srgbClr>
                </a:gs>
                <a:gs pos="42857">
                  <a:srgbClr val="4F3200">
                    <a:alpha val="6408"/>
                  </a:srgbClr>
                </a:gs>
                <a:gs pos="57143">
                  <a:srgbClr val="4F3200">
                    <a:alpha val="3603"/>
                  </a:srgbClr>
                </a:gs>
                <a:gs pos="71429">
                  <a:srgbClr val="4F3200">
                    <a:alpha val="1703"/>
                  </a:srgbClr>
                </a:gs>
                <a:gs pos="85714">
                  <a:srgbClr val="4F3200">
                    <a:alpha val="677"/>
                  </a:srgbClr>
                </a:gs>
                <a:gs pos="100000">
                  <a:srgbClr val="4F32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10792683">
              <a:off x="1483932" y="1899866"/>
              <a:ext cx="592839" cy="65689"/>
            </a:xfrm>
            <a:prstGeom prst="ellipse">
              <a:avLst/>
            </a:prstGeom>
            <a:gradFill>
              <a:gsLst>
                <a:gs pos="0">
                  <a:srgbClr val="00003B">
                    <a:alpha val="32968"/>
                  </a:srgbClr>
                </a:gs>
                <a:gs pos="14286">
                  <a:srgbClr val="00003B">
                    <a:alpha val="30764"/>
                  </a:srgbClr>
                </a:gs>
                <a:gs pos="28571">
                  <a:srgbClr val="00003B">
                    <a:alpha val="24833"/>
                  </a:srgbClr>
                </a:gs>
                <a:gs pos="42857">
                  <a:srgbClr val="00003B">
                    <a:alpha val="17075"/>
                  </a:srgbClr>
                </a:gs>
                <a:gs pos="57143">
                  <a:srgbClr val="00003B">
                    <a:alpha val="9855"/>
                  </a:srgbClr>
                </a:gs>
                <a:gs pos="71429">
                  <a:srgbClr val="00003B">
                    <a:alpha val="4740"/>
                  </a:srgbClr>
                </a:gs>
                <a:gs pos="85714">
                  <a:srgbClr val="00003B">
                    <a:alpha val="1902"/>
                  </a:srgbClr>
                </a:gs>
                <a:gs pos="100000">
                  <a:srgbClr val="0000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7425146">
              <a:off x="457548" y="1199078"/>
              <a:ext cx="775765" cy="204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4064629">
              <a:off x="2088318" y="1849552"/>
              <a:ext cx="739641" cy="85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9327358">
              <a:off x="1999093" y="2491614"/>
              <a:ext cx="237875" cy="80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5764774">
              <a:off x="1299698" y="2696984"/>
              <a:ext cx="206448" cy="35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-10535636">
              <a:off x="2456737" y="1559381"/>
              <a:ext cx="280048" cy="522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3468647">
              <a:off x="1657854" y="2350433"/>
              <a:ext cx="431807" cy="660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4758271">
              <a:off x="-18462" y="93457"/>
              <a:ext cx="664021" cy="1295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7263128">
              <a:off x="-52989" y="1049175"/>
              <a:ext cx="224335" cy="108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3257716">
              <a:off x="817374" y="2844718"/>
              <a:ext cx="428301" cy="56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7068764">
              <a:off x="1161186" y="3493062"/>
              <a:ext cx="309848" cy="147846"/>
            </a:xfrm>
            <a:prstGeom prst="ellipse">
              <a:avLst/>
            </a:prstGeom>
            <a:gradFill>
              <a:gsLst>
                <a:gs pos="0">
                  <a:srgbClr val="FFFFEE">
                    <a:alpha val="32968"/>
                  </a:srgbClr>
                </a:gs>
                <a:gs pos="14286">
                  <a:srgbClr val="FFFFEE">
                    <a:alpha val="30764"/>
                  </a:srgbClr>
                </a:gs>
                <a:gs pos="28571">
                  <a:srgbClr val="FFFFEE">
                    <a:alpha val="24833"/>
                  </a:srgbClr>
                </a:gs>
                <a:gs pos="42857">
                  <a:srgbClr val="FFFFEE">
                    <a:alpha val="17075"/>
                  </a:srgbClr>
                </a:gs>
                <a:gs pos="57143">
                  <a:srgbClr val="FFFFEE">
                    <a:alpha val="9855"/>
                  </a:srgbClr>
                </a:gs>
                <a:gs pos="71429">
                  <a:srgbClr val="FFFFEE">
                    <a:alpha val="4740"/>
                  </a:srgbClr>
                </a:gs>
                <a:gs pos="85714">
                  <a:srgbClr val="FFFFEE">
                    <a:alpha val="1902"/>
                  </a:srgbClr>
                </a:gs>
                <a:gs pos="100000">
                  <a:srgbClr val="FFF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2900235">
              <a:off x="2731645" y="1348626"/>
              <a:ext cx="716345" cy="227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4624614">
              <a:off x="1825241" y="432706"/>
              <a:ext cx="700258" cy="174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5043007">
              <a:off x="1568220" y="2676979"/>
              <a:ext cx="490281" cy="626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-8448043">
              <a:off x="14295" y="2934539"/>
              <a:ext cx="448677" cy="103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9353089">
              <a:off x="1558197" y="1933050"/>
              <a:ext cx="727997" cy="197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-8800938">
              <a:off x="3106203" y="1860470"/>
              <a:ext cx="192564" cy="117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9913829">
              <a:off x="801564" y="3422582"/>
              <a:ext cx="564248" cy="69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5057016">
              <a:off x="1551289" y="2667977"/>
              <a:ext cx="726354" cy="109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10372792">
              <a:off x="1698338" y="2427477"/>
              <a:ext cx="860489" cy="36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6131640">
              <a:off x="3014897" y="981675"/>
              <a:ext cx="330950" cy="217445"/>
            </a:xfrm>
            <a:prstGeom prst="ellipse">
              <a:avLst/>
            </a:prstGeom>
            <a:gradFill>
              <a:gsLst>
                <a:gs pos="0">
                  <a:srgbClr val="3100E8">
                    <a:alpha val="10365"/>
                  </a:srgbClr>
                </a:gs>
                <a:gs pos="14286">
                  <a:srgbClr val="3100E8">
                    <a:alpha val="9568"/>
                  </a:srgbClr>
                </a:gs>
                <a:gs pos="28571">
                  <a:srgbClr val="3100E8">
                    <a:alpha val="7512"/>
                  </a:srgbClr>
                </a:gs>
                <a:gs pos="42857">
                  <a:srgbClr val="3100E8">
                    <a:alpha val="4993"/>
                  </a:srgbClr>
                </a:gs>
                <a:gs pos="57143">
                  <a:srgbClr val="3100E8">
                    <a:alpha val="2798"/>
                  </a:srgbClr>
                </a:gs>
                <a:gs pos="71429">
                  <a:srgbClr val="3100E8">
                    <a:alpha val="1320"/>
                  </a:srgbClr>
                </a:gs>
                <a:gs pos="85714">
                  <a:srgbClr val="3100E8">
                    <a:alpha val="524"/>
                  </a:srgbClr>
                </a:gs>
                <a:gs pos="100000">
                  <a:srgbClr val="3100E8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10055783">
              <a:off x="826193" y="2645512"/>
              <a:ext cx="470450" cy="27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4833443">
              <a:off x="1290038" y="857955"/>
              <a:ext cx="550412" cy="3249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5416343">
              <a:off x="1219110" y="2725770"/>
              <a:ext cx="323317" cy="38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3905660">
              <a:off x="1697310" y="1234919"/>
              <a:ext cx="280984" cy="161631"/>
            </a:xfrm>
            <a:prstGeom prst="ellipse">
              <a:avLst/>
            </a:prstGeom>
            <a:gradFill>
              <a:gsLst>
                <a:gs pos="0">
                  <a:srgbClr val="000038">
                    <a:alpha val="32968"/>
                  </a:srgbClr>
                </a:gs>
                <a:gs pos="14286">
                  <a:srgbClr val="000038">
                    <a:alpha val="30764"/>
                  </a:srgbClr>
                </a:gs>
                <a:gs pos="28571">
                  <a:srgbClr val="000038">
                    <a:alpha val="24833"/>
                  </a:srgbClr>
                </a:gs>
                <a:gs pos="42857">
                  <a:srgbClr val="000038">
                    <a:alpha val="17075"/>
                  </a:srgbClr>
                </a:gs>
                <a:gs pos="57143">
                  <a:srgbClr val="000038">
                    <a:alpha val="9855"/>
                  </a:srgbClr>
                </a:gs>
                <a:gs pos="71429">
                  <a:srgbClr val="000038">
                    <a:alpha val="4740"/>
                  </a:srgbClr>
                </a:gs>
                <a:gs pos="85714">
                  <a:srgbClr val="000038">
                    <a:alpha val="1902"/>
                  </a:srgbClr>
                </a:gs>
                <a:gs pos="100000">
                  <a:srgbClr val="0000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5918291">
              <a:off x="848473" y="2678666"/>
              <a:ext cx="255136" cy="17905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9110054">
              <a:off x="-96446" y="47789"/>
              <a:ext cx="293373" cy="94906"/>
            </a:xfrm>
            <a:prstGeom prst="ellipse">
              <a:avLst/>
            </a:prstGeom>
            <a:gradFill>
              <a:gsLst>
                <a:gs pos="0">
                  <a:srgbClr val="FFFFD7">
                    <a:alpha val="32968"/>
                  </a:srgbClr>
                </a:gs>
                <a:gs pos="14286">
                  <a:srgbClr val="FFFFD7">
                    <a:alpha val="30764"/>
                  </a:srgbClr>
                </a:gs>
                <a:gs pos="28571">
                  <a:srgbClr val="FFFFD7">
                    <a:alpha val="24833"/>
                  </a:srgbClr>
                </a:gs>
                <a:gs pos="42857">
                  <a:srgbClr val="FFFFD7">
                    <a:alpha val="17075"/>
                  </a:srgbClr>
                </a:gs>
                <a:gs pos="57143">
                  <a:srgbClr val="FFFFD7">
                    <a:alpha val="9855"/>
                  </a:srgbClr>
                </a:gs>
                <a:gs pos="71429">
                  <a:srgbClr val="FFFFD7">
                    <a:alpha val="4740"/>
                  </a:srgbClr>
                </a:gs>
                <a:gs pos="85714">
                  <a:srgbClr val="FFFFD7">
                    <a:alpha val="1902"/>
                  </a:srgbClr>
                </a:gs>
                <a:gs pos="100000">
                  <a:srgbClr val="FFFF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-10377468">
              <a:off x="1755031" y="2433666"/>
              <a:ext cx="844224" cy="36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6184115">
              <a:off x="1730221" y="989331"/>
              <a:ext cx="317687" cy="326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442537">
              <a:off x="1687992" y="3184557"/>
              <a:ext cx="461347" cy="99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9543324">
              <a:off x="2450150" y="2507619"/>
              <a:ext cx="650388" cy="143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4661945">
              <a:off x="3232627" y="3169078"/>
              <a:ext cx="791315" cy="191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458203">
              <a:off x="1592926" y="3164065"/>
              <a:ext cx="752396" cy="64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8935221">
              <a:off x="983659" y="1789968"/>
              <a:ext cx="729656" cy="3353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5010458">
              <a:off x="1872923" y="338724"/>
              <a:ext cx="674415" cy="293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5576546">
              <a:off x="2834954" y="227682"/>
              <a:ext cx="235591" cy="72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5390218">
              <a:off x="2998799" y="930943"/>
              <a:ext cx="342280" cy="177668"/>
            </a:xfrm>
            <a:prstGeom prst="ellipse">
              <a:avLst/>
            </a:prstGeom>
            <a:gradFill>
              <a:gsLst>
                <a:gs pos="0">
                  <a:srgbClr val="E2E0FF">
                    <a:alpha val="32968"/>
                  </a:srgbClr>
                </a:gs>
                <a:gs pos="14286">
                  <a:srgbClr val="E2E0FF">
                    <a:alpha val="30764"/>
                  </a:srgbClr>
                </a:gs>
                <a:gs pos="28571">
                  <a:srgbClr val="E2E0FF">
                    <a:alpha val="24833"/>
                  </a:srgbClr>
                </a:gs>
                <a:gs pos="42857">
                  <a:srgbClr val="E2E0FF">
                    <a:alpha val="17075"/>
                  </a:srgbClr>
                </a:gs>
                <a:gs pos="57143">
                  <a:srgbClr val="E2E0FF">
                    <a:alpha val="9855"/>
                  </a:srgbClr>
                </a:gs>
                <a:gs pos="71429">
                  <a:srgbClr val="E2E0FF">
                    <a:alpha val="4740"/>
                  </a:srgbClr>
                </a:gs>
                <a:gs pos="85714">
                  <a:srgbClr val="E2E0FF">
                    <a:alpha val="1902"/>
                  </a:srgbClr>
                </a:gs>
                <a:gs pos="100000">
                  <a:srgbClr val="E2E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9767499">
              <a:off x="1467923" y="928216"/>
              <a:ext cx="316465" cy="1463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4488617">
              <a:off x="1413068" y="1645804"/>
              <a:ext cx="815081" cy="197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3128496">
              <a:off x="697982" y="1537095"/>
              <a:ext cx="540908" cy="57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003795">
              <a:off x="2757762" y="1369947"/>
              <a:ext cx="393566" cy="69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-10097059">
              <a:off x="1475126" y="3348276"/>
              <a:ext cx="379310" cy="84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10055804">
              <a:off x="1077079" y="2583725"/>
              <a:ext cx="457392" cy="31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841195">
              <a:off x="1425083" y="926036"/>
              <a:ext cx="719219" cy="147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3509808">
              <a:off x="182396" y="888432"/>
              <a:ext cx="373734" cy="2271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4110409">
              <a:off x="1231952" y="3410660"/>
              <a:ext cx="296527" cy="86353"/>
            </a:xfrm>
            <a:prstGeom prst="ellipse">
              <a:avLst/>
            </a:prstGeom>
            <a:gradFill>
              <a:gsLst>
                <a:gs pos="0">
                  <a:srgbClr val="00FFD5">
                    <a:alpha val="32968"/>
                  </a:srgbClr>
                </a:gs>
                <a:gs pos="14286">
                  <a:srgbClr val="00FFD5">
                    <a:alpha val="30764"/>
                  </a:srgbClr>
                </a:gs>
                <a:gs pos="28571">
                  <a:srgbClr val="00FFD5">
                    <a:alpha val="24833"/>
                  </a:srgbClr>
                </a:gs>
                <a:gs pos="42857">
                  <a:srgbClr val="00FFD5">
                    <a:alpha val="17075"/>
                  </a:srgbClr>
                </a:gs>
                <a:gs pos="57143">
                  <a:srgbClr val="00FFD5">
                    <a:alpha val="9855"/>
                  </a:srgbClr>
                </a:gs>
                <a:gs pos="71429">
                  <a:srgbClr val="00FFD5">
                    <a:alpha val="4740"/>
                  </a:srgbClr>
                </a:gs>
                <a:gs pos="85714">
                  <a:srgbClr val="00FFD5">
                    <a:alpha val="1902"/>
                  </a:srgbClr>
                </a:gs>
                <a:gs pos="100000">
                  <a:srgbClr val="00FF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9461596">
              <a:off x="1107087" y="2845530"/>
              <a:ext cx="326336" cy="12738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10487379">
              <a:off x="1213279" y="835232"/>
              <a:ext cx="599787" cy="401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9655781">
              <a:off x="1401497" y="415553"/>
              <a:ext cx="470485" cy="191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5587042">
              <a:off x="1571871" y="2959061"/>
              <a:ext cx="449152" cy="1606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7115949">
              <a:off x="1531900" y="883299"/>
              <a:ext cx="286789" cy="202808"/>
            </a:xfrm>
            <a:prstGeom prst="ellipse">
              <a:avLst/>
            </a:prstGeom>
            <a:gradFill>
              <a:gsLst>
                <a:gs pos="0">
                  <a:srgbClr val="F7FF00">
                    <a:alpha val="5198"/>
                  </a:srgbClr>
                </a:gs>
                <a:gs pos="14286">
                  <a:srgbClr val="F7FF00">
                    <a:alpha val="4787"/>
                  </a:srgbClr>
                </a:gs>
                <a:gs pos="28571">
                  <a:srgbClr val="F7FF00">
                    <a:alpha val="3737"/>
                  </a:srgbClr>
                </a:gs>
                <a:gs pos="42857">
                  <a:srgbClr val="F7FF00">
                    <a:alpha val="2468"/>
                  </a:srgbClr>
                </a:gs>
                <a:gs pos="57143">
                  <a:srgbClr val="F7FF00">
                    <a:alpha val="1375"/>
                  </a:srgbClr>
                </a:gs>
                <a:gs pos="71429">
                  <a:srgbClr val="F7FF00">
                    <a:alpha val="646"/>
                  </a:srgbClr>
                </a:gs>
                <a:gs pos="85714">
                  <a:srgbClr val="F7FF00">
                    <a:alpha val="256"/>
                  </a:srgbClr>
                </a:gs>
                <a:gs pos="100000">
                  <a:srgbClr val="F7FF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9728514">
              <a:off x="1586820" y="2104767"/>
              <a:ext cx="286551" cy="183247"/>
            </a:xfrm>
            <a:prstGeom prst="ellipse">
              <a:avLst/>
            </a:prstGeom>
            <a:gradFill>
              <a:gsLst>
                <a:gs pos="0">
                  <a:srgbClr val="00FFFF">
                    <a:alpha val="21181"/>
                  </a:srgbClr>
                </a:gs>
                <a:gs pos="14286">
                  <a:srgbClr val="00FFFF">
                    <a:alpha val="19649"/>
                  </a:srgbClr>
                </a:gs>
                <a:gs pos="28571">
                  <a:srgbClr val="00FFFF">
                    <a:alpha val="15622"/>
                  </a:srgbClr>
                </a:gs>
                <a:gs pos="42857">
                  <a:srgbClr val="00FFFF">
                    <a:alpha val="10543"/>
                  </a:srgbClr>
                </a:gs>
                <a:gs pos="57143">
                  <a:srgbClr val="00FFFF">
                    <a:alpha val="5987"/>
                  </a:srgbClr>
                </a:gs>
                <a:gs pos="71429">
                  <a:srgbClr val="00FFFF">
                    <a:alpha val="2848"/>
                  </a:srgbClr>
                </a:gs>
                <a:gs pos="85714">
                  <a:srgbClr val="00FFFF">
                    <a:alpha val="1136"/>
                  </a:srgbClr>
                </a:gs>
                <a:gs pos="100000">
                  <a:srgbClr val="00FFFF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-9584508">
              <a:off x="1658412" y="309847"/>
              <a:ext cx="328258" cy="95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10762035">
              <a:off x="1502252" y="984870"/>
              <a:ext cx="334378" cy="49004"/>
            </a:xfrm>
            <a:prstGeom prst="ellipse">
              <a:avLst/>
            </a:prstGeom>
            <a:gradFill>
              <a:gsLst>
                <a:gs pos="0">
                  <a:srgbClr val="FF0000">
                    <a:alpha val="24212"/>
                  </a:srgbClr>
                </a:gs>
                <a:gs pos="14286">
                  <a:srgbClr val="FF0000">
                    <a:alpha val="22494"/>
                  </a:srgbClr>
                </a:gs>
                <a:gs pos="28571">
                  <a:srgbClr val="FF0000">
                    <a:alpha val="17951"/>
                  </a:srgbClr>
                </a:gs>
                <a:gs pos="42857">
                  <a:srgbClr val="FF0000">
                    <a:alpha val="12170"/>
                  </a:srgbClr>
                </a:gs>
                <a:gs pos="57143">
                  <a:srgbClr val="FF0000">
                    <a:alpha val="6938"/>
                  </a:srgbClr>
                </a:gs>
                <a:gs pos="71429">
                  <a:srgbClr val="FF0000">
                    <a:alpha val="3310"/>
                  </a:srgbClr>
                </a:gs>
                <a:gs pos="85714">
                  <a:srgbClr val="FF0000">
                    <a:alpha val="1322"/>
                  </a:srgbClr>
                </a:gs>
                <a:gs pos="100000">
                  <a:srgbClr val="FF0000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7193330">
              <a:off x="3396960" y="3318168"/>
              <a:ext cx="268062" cy="1309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2725495">
              <a:off x="2669386" y="956419"/>
              <a:ext cx="672138" cy="3579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8202916">
              <a:off x="745346" y="3455344"/>
              <a:ext cx="549092" cy="264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10648713">
              <a:off x="1467759" y="3498667"/>
              <a:ext cx="371218" cy="261429"/>
            </a:xfrm>
            <a:prstGeom prst="ellipse">
              <a:avLst/>
            </a:prstGeom>
            <a:gradFill>
              <a:gsLst>
                <a:gs pos="0">
                  <a:srgbClr val="937600">
                    <a:alpha val="32968"/>
                  </a:srgbClr>
                </a:gs>
                <a:gs pos="14286">
                  <a:srgbClr val="937600">
                    <a:alpha val="30764"/>
                  </a:srgbClr>
                </a:gs>
                <a:gs pos="28571">
                  <a:srgbClr val="937600">
                    <a:alpha val="24833"/>
                  </a:srgbClr>
                </a:gs>
                <a:gs pos="42857">
                  <a:srgbClr val="937600">
                    <a:alpha val="17075"/>
                  </a:srgbClr>
                </a:gs>
                <a:gs pos="57143">
                  <a:srgbClr val="937600">
                    <a:alpha val="9855"/>
                  </a:srgbClr>
                </a:gs>
                <a:gs pos="71429">
                  <a:srgbClr val="937600">
                    <a:alpha val="4740"/>
                  </a:srgbClr>
                </a:gs>
                <a:gs pos="85714">
                  <a:srgbClr val="937600">
                    <a:alpha val="1902"/>
                  </a:srgbClr>
                </a:gs>
                <a:gs pos="100000">
                  <a:srgbClr val="937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9231837">
              <a:off x="1318434" y="203212"/>
              <a:ext cx="374071" cy="47959"/>
            </a:xfrm>
            <a:prstGeom prst="ellipse">
              <a:avLst/>
            </a:prstGeom>
            <a:gradFill>
              <a:gsLst>
                <a:gs pos="0">
                  <a:srgbClr val="170000">
                    <a:alpha val="31414"/>
                  </a:srgbClr>
                </a:gs>
                <a:gs pos="14286">
                  <a:srgbClr val="170000">
                    <a:alpha val="29290"/>
                  </a:srgbClr>
                </a:gs>
                <a:gs pos="28571">
                  <a:srgbClr val="170000">
                    <a:alpha val="23593"/>
                  </a:srgbClr>
                </a:gs>
                <a:gs pos="42857">
                  <a:srgbClr val="170000">
                    <a:alpha val="16181"/>
                  </a:srgbClr>
                </a:gs>
                <a:gs pos="57143">
                  <a:srgbClr val="170000">
                    <a:alpha val="9317"/>
                  </a:srgbClr>
                </a:gs>
                <a:gs pos="71429">
                  <a:srgbClr val="170000">
                    <a:alpha val="4475"/>
                  </a:srgbClr>
                </a:gs>
                <a:gs pos="85714">
                  <a:srgbClr val="170000">
                    <a:alpha val="1794"/>
                  </a:srgbClr>
                </a:gs>
                <a:gs pos="100000">
                  <a:srgbClr val="17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5428108">
              <a:off x="-214309" y="3463968"/>
              <a:ext cx="442769" cy="198179"/>
            </a:xfrm>
            <a:prstGeom prst="ellipse">
              <a:avLst/>
            </a:prstGeom>
            <a:gradFill>
              <a:gsLst>
                <a:gs pos="0">
                  <a:srgbClr val="E9F3FF">
                    <a:alpha val="32968"/>
                  </a:srgbClr>
                </a:gs>
                <a:gs pos="14286">
                  <a:srgbClr val="E9F3FF">
                    <a:alpha val="30764"/>
                  </a:srgbClr>
                </a:gs>
                <a:gs pos="28571">
                  <a:srgbClr val="E9F3FF">
                    <a:alpha val="24833"/>
                  </a:srgbClr>
                </a:gs>
                <a:gs pos="42857">
                  <a:srgbClr val="E9F3FF">
                    <a:alpha val="17075"/>
                  </a:srgbClr>
                </a:gs>
                <a:gs pos="57143">
                  <a:srgbClr val="E9F3FF">
                    <a:alpha val="9855"/>
                  </a:srgbClr>
                </a:gs>
                <a:gs pos="71429">
                  <a:srgbClr val="E9F3FF">
                    <a:alpha val="4740"/>
                  </a:srgbClr>
                </a:gs>
                <a:gs pos="85714">
                  <a:srgbClr val="E9F3FF">
                    <a:alpha val="1902"/>
                  </a:srgbClr>
                </a:gs>
                <a:gs pos="100000">
                  <a:srgbClr val="E9F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5871720">
              <a:off x="2822684" y="1576092"/>
              <a:ext cx="349833" cy="277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8054472">
              <a:off x="2306144" y="1381120"/>
              <a:ext cx="641007" cy="159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9266427">
              <a:off x="692800" y="988624"/>
              <a:ext cx="754889" cy="1707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7994051">
              <a:off x="1420641" y="215939"/>
              <a:ext cx="432567" cy="164200"/>
            </a:xfrm>
            <a:prstGeom prst="ellipse">
              <a:avLst/>
            </a:prstGeom>
            <a:gradFill>
              <a:gsLst>
                <a:gs pos="0">
                  <a:srgbClr val="FFFFCF">
                    <a:alpha val="26320"/>
                  </a:srgbClr>
                </a:gs>
                <a:gs pos="14286">
                  <a:srgbClr val="FFFFCF">
                    <a:alpha val="24477"/>
                  </a:srgbClr>
                </a:gs>
                <a:gs pos="28571">
                  <a:srgbClr val="FFFFCF">
                    <a:alpha val="19585"/>
                  </a:srgbClr>
                </a:gs>
                <a:gs pos="42857">
                  <a:srgbClr val="FFFFCF">
                    <a:alpha val="13322"/>
                  </a:srgbClr>
                </a:gs>
                <a:gs pos="57143">
                  <a:srgbClr val="FFFFCF">
                    <a:alpha val="7617"/>
                  </a:srgbClr>
                </a:gs>
                <a:gs pos="71429">
                  <a:srgbClr val="FFFFCF">
                    <a:alpha val="3640"/>
                  </a:srgbClr>
                </a:gs>
                <a:gs pos="85714">
                  <a:srgbClr val="FFFFCF">
                    <a:alpha val="1456"/>
                  </a:srgbClr>
                </a:gs>
                <a:gs pos="100000">
                  <a:srgbClr val="FFFFCF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9617771">
              <a:off x="811100" y="1042783"/>
              <a:ext cx="671721" cy="2502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5078706">
              <a:off x="2712198" y="1817432"/>
              <a:ext cx="704090" cy="71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6362218">
              <a:off x="980662" y="1457868"/>
              <a:ext cx="244829" cy="136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3648213">
              <a:off x="-101553" y="2185119"/>
              <a:ext cx="296871" cy="178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4128471">
              <a:off x="1898322" y="1552239"/>
              <a:ext cx="321406" cy="1056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8685873">
              <a:off x="806977" y="1913277"/>
              <a:ext cx="740898" cy="863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10149994">
              <a:off x="375690" y="3550930"/>
              <a:ext cx="313293" cy="1734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7689837">
              <a:off x="1632334" y="3045844"/>
              <a:ext cx="305231" cy="809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4800913">
              <a:off x="1699721" y="384940"/>
              <a:ext cx="739853" cy="150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8838354">
              <a:off x="567772" y="3418380"/>
              <a:ext cx="548185" cy="1588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9300259">
              <a:off x="1313693" y="465717"/>
              <a:ext cx="233184" cy="143828"/>
            </a:xfrm>
            <a:prstGeom prst="ellipse">
              <a:avLst/>
            </a:prstGeom>
            <a:gradFill>
              <a:gsLst>
                <a:gs pos="0">
                  <a:srgbClr val="FF0000">
                    <a:alpha val="13303"/>
                  </a:srgbClr>
                </a:gs>
                <a:gs pos="14286">
                  <a:srgbClr val="FF0000">
                    <a:alpha val="12296"/>
                  </a:srgbClr>
                </a:gs>
                <a:gs pos="28571">
                  <a:srgbClr val="FF0000">
                    <a:alpha val="9685"/>
                  </a:srgbClr>
                </a:gs>
                <a:gs pos="42857">
                  <a:srgbClr val="FF0000">
                    <a:alpha val="6464"/>
                  </a:srgbClr>
                </a:gs>
                <a:gs pos="57143">
                  <a:srgbClr val="FF0000">
                    <a:alpha val="3635"/>
                  </a:srgbClr>
                </a:gs>
                <a:gs pos="71429">
                  <a:srgbClr val="FF0000">
                    <a:alpha val="1718"/>
                  </a:srgbClr>
                </a:gs>
                <a:gs pos="85714">
                  <a:srgbClr val="FF0000">
                    <a:alpha val="683"/>
                  </a:srgbClr>
                </a:gs>
                <a:gs pos="100000">
                  <a:srgbClr val="FF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3614997">
              <a:off x="1059951" y="325221"/>
              <a:ext cx="344723" cy="180925"/>
            </a:xfrm>
            <a:prstGeom prst="ellipse">
              <a:avLst/>
            </a:prstGeom>
            <a:gradFill>
              <a:gsLst>
                <a:gs pos="0">
                  <a:srgbClr val="E68900">
                    <a:alpha val="32863"/>
                  </a:srgbClr>
                </a:gs>
                <a:gs pos="14286">
                  <a:srgbClr val="E68900">
                    <a:alpha val="30665"/>
                  </a:srgbClr>
                </a:gs>
                <a:gs pos="28571">
                  <a:srgbClr val="E68900">
                    <a:alpha val="24749"/>
                  </a:srgbClr>
                </a:gs>
                <a:gs pos="42857">
                  <a:srgbClr val="E68900">
                    <a:alpha val="17015"/>
                  </a:srgbClr>
                </a:gs>
                <a:gs pos="57143">
                  <a:srgbClr val="E68900">
                    <a:alpha val="9818"/>
                  </a:srgbClr>
                </a:gs>
                <a:gs pos="71429">
                  <a:srgbClr val="E68900">
                    <a:alpha val="4722"/>
                  </a:srgbClr>
                </a:gs>
                <a:gs pos="85714">
                  <a:srgbClr val="E68900">
                    <a:alpha val="1895"/>
                  </a:srgbClr>
                </a:gs>
                <a:gs pos="100000">
                  <a:srgbClr val="E689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-8520929">
              <a:off x="1626609" y="829192"/>
              <a:ext cx="290059" cy="1364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5660369">
              <a:off x="1082682" y="194682"/>
              <a:ext cx="321582" cy="251572"/>
            </a:xfrm>
            <a:prstGeom prst="ellipse">
              <a:avLst/>
            </a:prstGeom>
            <a:gradFill>
              <a:gsLst>
                <a:gs pos="0">
                  <a:srgbClr val="002F00">
                    <a:alpha val="11814"/>
                  </a:srgbClr>
                </a:gs>
                <a:gs pos="14286">
                  <a:srgbClr val="002F00">
                    <a:alpha val="10912"/>
                  </a:srgbClr>
                </a:gs>
                <a:gs pos="28571">
                  <a:srgbClr val="002F00">
                    <a:alpha val="8581"/>
                  </a:srgbClr>
                </a:gs>
                <a:gs pos="42857">
                  <a:srgbClr val="002F00">
                    <a:alpha val="5715"/>
                  </a:srgbClr>
                </a:gs>
                <a:gs pos="57143">
                  <a:srgbClr val="002F00">
                    <a:alpha val="3208"/>
                  </a:srgbClr>
                </a:gs>
                <a:gs pos="71429">
                  <a:srgbClr val="002F00">
                    <a:alpha val="1515"/>
                  </a:srgbClr>
                </a:gs>
                <a:gs pos="85714">
                  <a:srgbClr val="002F00">
                    <a:alpha val="602"/>
                  </a:srgbClr>
                </a:gs>
                <a:gs pos="100000">
                  <a:srgbClr val="002F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10489522">
              <a:off x="1127433" y="690284"/>
              <a:ext cx="570286" cy="243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-10003307">
              <a:off x="1272304" y="446482"/>
              <a:ext cx="303897" cy="165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3380718">
              <a:off x="1739058" y="272093"/>
              <a:ext cx="717742" cy="113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5253978">
              <a:off x="2329246" y="1846763"/>
              <a:ext cx="533137" cy="65732"/>
            </a:xfrm>
            <a:prstGeom prst="ellipse">
              <a:avLst/>
            </a:prstGeom>
            <a:gradFill>
              <a:gsLst>
                <a:gs pos="0">
                  <a:srgbClr val="FFDCDD">
                    <a:alpha val="32968"/>
                  </a:srgbClr>
                </a:gs>
                <a:gs pos="14286">
                  <a:srgbClr val="FFDCDD">
                    <a:alpha val="30764"/>
                  </a:srgbClr>
                </a:gs>
                <a:gs pos="28571">
                  <a:srgbClr val="FFDCDD">
                    <a:alpha val="24833"/>
                  </a:srgbClr>
                </a:gs>
                <a:gs pos="42857">
                  <a:srgbClr val="FFDCDD">
                    <a:alpha val="17075"/>
                  </a:srgbClr>
                </a:gs>
                <a:gs pos="57143">
                  <a:srgbClr val="FFDCDD">
                    <a:alpha val="9855"/>
                  </a:srgbClr>
                </a:gs>
                <a:gs pos="71429">
                  <a:srgbClr val="FFDCDD">
                    <a:alpha val="4740"/>
                  </a:srgbClr>
                </a:gs>
                <a:gs pos="85714">
                  <a:srgbClr val="FFDCDD">
                    <a:alpha val="1902"/>
                  </a:srgbClr>
                </a:gs>
                <a:gs pos="100000">
                  <a:srgbClr val="FFDC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10128329">
              <a:off x="1523825" y="587700"/>
              <a:ext cx="447782" cy="66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7189610">
              <a:off x="3351043" y="3344294"/>
              <a:ext cx="548982" cy="1374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312679">
              <a:off x="2708469" y="1771127"/>
              <a:ext cx="752549" cy="134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8681036">
              <a:off x="2982685" y="3109106"/>
              <a:ext cx="858152" cy="4514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5595850">
              <a:off x="1775318" y="724726"/>
              <a:ext cx="226203" cy="160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6411344">
              <a:off x="2421849" y="2212621"/>
              <a:ext cx="498234" cy="319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6784429">
              <a:off x="1035126" y="405615"/>
              <a:ext cx="533656" cy="360569"/>
            </a:xfrm>
            <a:prstGeom prst="ellipse">
              <a:avLst/>
            </a:prstGeom>
            <a:gradFill>
              <a:gsLst>
                <a:gs pos="0">
                  <a:srgbClr val="FF9D00">
                    <a:alpha val="32214"/>
                  </a:srgbClr>
                </a:gs>
                <a:gs pos="14286">
                  <a:srgbClr val="FF9D00">
                    <a:alpha val="30048"/>
                  </a:srgbClr>
                </a:gs>
                <a:gs pos="28571">
                  <a:srgbClr val="FF9D00">
                    <a:alpha val="24230"/>
                  </a:srgbClr>
                </a:gs>
                <a:gs pos="42857">
                  <a:srgbClr val="FF9D00">
                    <a:alpha val="16640"/>
                  </a:srgbClr>
                </a:gs>
                <a:gs pos="57143">
                  <a:srgbClr val="FF9D00">
                    <a:alpha val="9593"/>
                  </a:srgbClr>
                </a:gs>
                <a:gs pos="71429">
                  <a:srgbClr val="FF9D00">
                    <a:alpha val="4611"/>
                  </a:srgbClr>
                </a:gs>
                <a:gs pos="85714">
                  <a:srgbClr val="FF9D00">
                    <a:alpha val="1849"/>
                  </a:srgbClr>
                </a:gs>
                <a:gs pos="100000">
                  <a:srgbClr val="FF9D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7158081">
              <a:off x="2338799" y="1591830"/>
              <a:ext cx="685085" cy="100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279925">
              <a:off x="763173" y="1645280"/>
              <a:ext cx="498133" cy="13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9048682">
              <a:off x="922733" y="2780615"/>
              <a:ext cx="373158" cy="987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4425245">
              <a:off x="3352761" y="3408468"/>
              <a:ext cx="520120" cy="5529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2783265">
              <a:off x="1042681" y="2665859"/>
              <a:ext cx="199023" cy="65650"/>
            </a:xfrm>
            <a:prstGeom prst="ellipse">
              <a:avLst/>
            </a:prstGeom>
            <a:gradFill>
              <a:gsLst>
                <a:gs pos="0">
                  <a:srgbClr val="1B0074">
                    <a:alpha val="32968"/>
                  </a:srgbClr>
                </a:gs>
                <a:gs pos="14286">
                  <a:srgbClr val="1B0074">
                    <a:alpha val="30764"/>
                  </a:srgbClr>
                </a:gs>
                <a:gs pos="28571">
                  <a:srgbClr val="1B0074">
                    <a:alpha val="24833"/>
                  </a:srgbClr>
                </a:gs>
                <a:gs pos="42857">
                  <a:srgbClr val="1B0074">
                    <a:alpha val="17075"/>
                  </a:srgbClr>
                </a:gs>
                <a:gs pos="57143">
                  <a:srgbClr val="1B0074">
                    <a:alpha val="9855"/>
                  </a:srgbClr>
                </a:gs>
                <a:gs pos="71429">
                  <a:srgbClr val="1B0074">
                    <a:alpha val="4740"/>
                  </a:srgbClr>
                </a:gs>
                <a:gs pos="85714">
                  <a:srgbClr val="1B0074">
                    <a:alpha val="1902"/>
                  </a:srgbClr>
                </a:gs>
                <a:gs pos="100000">
                  <a:srgbClr val="1B007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8911463">
              <a:off x="2773136" y="2520143"/>
              <a:ext cx="748772" cy="201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4872348">
              <a:off x="1690460" y="2619298"/>
              <a:ext cx="526334" cy="486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8823177">
              <a:off x="2119776" y="1681963"/>
              <a:ext cx="264229" cy="45996"/>
            </a:xfrm>
            <a:prstGeom prst="ellipse">
              <a:avLst/>
            </a:prstGeom>
            <a:gradFill>
              <a:gsLst>
                <a:gs pos="0">
                  <a:srgbClr val="C3FFFF">
                    <a:alpha val="32968"/>
                  </a:srgbClr>
                </a:gs>
                <a:gs pos="14286">
                  <a:srgbClr val="C3FFFF">
                    <a:alpha val="30764"/>
                  </a:srgbClr>
                </a:gs>
                <a:gs pos="28571">
                  <a:srgbClr val="C3FFFF">
                    <a:alpha val="24833"/>
                  </a:srgbClr>
                </a:gs>
                <a:gs pos="42857">
                  <a:srgbClr val="C3FFFF">
                    <a:alpha val="17075"/>
                  </a:srgbClr>
                </a:gs>
                <a:gs pos="57143">
                  <a:srgbClr val="C3FFFF">
                    <a:alpha val="9855"/>
                  </a:srgbClr>
                </a:gs>
                <a:gs pos="71429">
                  <a:srgbClr val="C3FFFF">
                    <a:alpha val="4740"/>
                  </a:srgbClr>
                </a:gs>
                <a:gs pos="85714">
                  <a:srgbClr val="C3FFFF">
                    <a:alpha val="1902"/>
                  </a:srgbClr>
                </a:gs>
                <a:gs pos="100000">
                  <a:srgbClr val="C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-8286715">
              <a:off x="1472723" y="2351335"/>
              <a:ext cx="793153" cy="721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6662329">
              <a:off x="2359313" y="1772749"/>
              <a:ext cx="522250" cy="64826"/>
            </a:xfrm>
            <a:prstGeom prst="ellipse">
              <a:avLst/>
            </a:prstGeom>
            <a:gradFill>
              <a:gsLst>
                <a:gs pos="0">
                  <a:srgbClr val="FFFFFF">
                    <a:alpha val="32800"/>
                  </a:srgbClr>
                </a:gs>
                <a:gs pos="14286">
                  <a:srgbClr val="FFFFFF">
                    <a:alpha val="30604"/>
                  </a:srgbClr>
                </a:gs>
                <a:gs pos="28571">
                  <a:srgbClr val="FFFFFF">
                    <a:alpha val="24698"/>
                  </a:srgbClr>
                </a:gs>
                <a:gs pos="42857">
                  <a:srgbClr val="FFFFFF">
                    <a:alpha val="16978"/>
                  </a:srgbClr>
                </a:gs>
                <a:gs pos="57143">
                  <a:srgbClr val="FFFFFF">
                    <a:alpha val="9796"/>
                  </a:srgbClr>
                </a:gs>
                <a:gs pos="71429">
                  <a:srgbClr val="FFFFFF">
                    <a:alpha val="4711"/>
                  </a:srgbClr>
                </a:gs>
                <a:gs pos="85714">
                  <a:srgbClr val="FFFFFF">
                    <a:alpha val="1890"/>
                  </a:srgbClr>
                </a:gs>
                <a:gs pos="100000">
                  <a:srgbClr val="FFFF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-8295741">
              <a:off x="1970850" y="1663289"/>
              <a:ext cx="691954" cy="130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-9339603">
              <a:off x="2092905" y="2588970"/>
              <a:ext cx="265206" cy="143409"/>
            </a:xfrm>
            <a:prstGeom prst="ellipse">
              <a:avLst/>
            </a:prstGeom>
            <a:gradFill>
              <a:gsLst>
                <a:gs pos="0">
                  <a:srgbClr val="E1FFFF">
                    <a:alpha val="28886"/>
                  </a:srgbClr>
                </a:gs>
                <a:gs pos="14286">
                  <a:srgbClr val="E1FFFF">
                    <a:alpha val="26898"/>
                  </a:srgbClr>
                </a:gs>
                <a:gs pos="28571">
                  <a:srgbClr val="E1FFFF">
                    <a:alpha val="21594"/>
                  </a:srgbClr>
                </a:gs>
                <a:gs pos="42857">
                  <a:srgbClr val="E1FFFF">
                    <a:alpha val="14749"/>
                  </a:srgbClr>
                </a:gs>
                <a:gs pos="57143">
                  <a:srgbClr val="E1FFFF">
                    <a:alpha val="8462"/>
                  </a:srgbClr>
                </a:gs>
                <a:gs pos="71429">
                  <a:srgbClr val="E1FFFF">
                    <a:alpha val="4054"/>
                  </a:srgbClr>
                </a:gs>
                <a:gs pos="85714">
                  <a:srgbClr val="E1FFFF">
                    <a:alpha val="1623"/>
                  </a:srgbClr>
                </a:gs>
                <a:gs pos="100000">
                  <a:srgbClr val="E1FFFF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8370263">
              <a:off x="-147651" y="875698"/>
              <a:ext cx="368589" cy="297989"/>
            </a:xfrm>
            <a:prstGeom prst="ellipse">
              <a:avLst/>
            </a:prstGeom>
            <a:gradFill>
              <a:gsLst>
                <a:gs pos="0">
                  <a:srgbClr val="000031">
                    <a:alpha val="32968"/>
                  </a:srgbClr>
                </a:gs>
                <a:gs pos="14286">
                  <a:srgbClr val="000031">
                    <a:alpha val="30764"/>
                  </a:srgbClr>
                </a:gs>
                <a:gs pos="28571">
                  <a:srgbClr val="000031">
                    <a:alpha val="24833"/>
                  </a:srgbClr>
                </a:gs>
                <a:gs pos="42857">
                  <a:srgbClr val="000031">
                    <a:alpha val="17075"/>
                  </a:srgbClr>
                </a:gs>
                <a:gs pos="57143">
                  <a:srgbClr val="000031">
                    <a:alpha val="9855"/>
                  </a:srgbClr>
                </a:gs>
                <a:gs pos="71429">
                  <a:srgbClr val="000031">
                    <a:alpha val="4740"/>
                  </a:srgbClr>
                </a:gs>
                <a:gs pos="85714">
                  <a:srgbClr val="000031">
                    <a:alpha val="1902"/>
                  </a:srgbClr>
                </a:gs>
                <a:gs pos="100000">
                  <a:srgbClr val="00003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6457979">
              <a:off x="2685558" y="127497"/>
              <a:ext cx="250456" cy="128653"/>
            </a:xfrm>
            <a:prstGeom prst="ellipse">
              <a:avLst/>
            </a:prstGeom>
            <a:gradFill>
              <a:gsLst>
                <a:gs pos="0">
                  <a:srgbClr val="F5FBFF">
                    <a:alpha val="32968"/>
                  </a:srgbClr>
                </a:gs>
                <a:gs pos="14286">
                  <a:srgbClr val="F5FBFF">
                    <a:alpha val="30764"/>
                  </a:srgbClr>
                </a:gs>
                <a:gs pos="28571">
                  <a:srgbClr val="F5FBFF">
                    <a:alpha val="24833"/>
                  </a:srgbClr>
                </a:gs>
                <a:gs pos="42857">
                  <a:srgbClr val="F5FBFF">
                    <a:alpha val="17075"/>
                  </a:srgbClr>
                </a:gs>
                <a:gs pos="57143">
                  <a:srgbClr val="F5FBFF">
                    <a:alpha val="9855"/>
                  </a:srgbClr>
                </a:gs>
                <a:gs pos="71429">
                  <a:srgbClr val="F5FBFF">
                    <a:alpha val="4740"/>
                  </a:srgbClr>
                </a:gs>
                <a:gs pos="85714">
                  <a:srgbClr val="F5FBFF">
                    <a:alpha val="1902"/>
                  </a:srgbClr>
                </a:gs>
                <a:gs pos="100000">
                  <a:srgbClr val="F5F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4842746">
              <a:off x="658859" y="1476846"/>
              <a:ext cx="233779" cy="108158"/>
            </a:xfrm>
            <a:prstGeom prst="ellipse">
              <a:avLst/>
            </a:prstGeom>
            <a:gradFill>
              <a:gsLst>
                <a:gs pos="0">
                  <a:srgbClr val="FFFF00">
                    <a:alpha val="27652"/>
                  </a:srgbClr>
                </a:gs>
                <a:gs pos="14286">
                  <a:srgbClr val="FFFF00">
                    <a:alpha val="25733"/>
                  </a:srgbClr>
                </a:gs>
                <a:gs pos="28571">
                  <a:srgbClr val="FFFF00">
                    <a:alpha val="20625"/>
                  </a:srgbClr>
                </a:gs>
                <a:gs pos="42857">
                  <a:srgbClr val="FFFF00">
                    <a:alpha val="14059"/>
                  </a:srgbClr>
                </a:gs>
                <a:gs pos="57143">
                  <a:srgbClr val="FFFF00">
                    <a:alpha val="8053"/>
                  </a:srgbClr>
                </a:gs>
                <a:gs pos="71429">
                  <a:srgbClr val="FFFF00">
                    <a:alpha val="3854"/>
                  </a:srgbClr>
                </a:gs>
                <a:gs pos="85714">
                  <a:srgbClr val="FFFF00">
                    <a:alpha val="1542"/>
                  </a:srgbClr>
                </a:gs>
                <a:gs pos="100000">
                  <a:srgbClr val="FFFF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4681691">
              <a:off x="2925844" y="785259"/>
              <a:ext cx="451382" cy="63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3189553">
              <a:off x="925671" y="1429822"/>
              <a:ext cx="232665" cy="188509"/>
            </a:xfrm>
            <a:prstGeom prst="ellipse">
              <a:avLst/>
            </a:prstGeom>
            <a:gradFill>
              <a:gsLst>
                <a:gs pos="0">
                  <a:srgbClr val="00B693">
                    <a:alpha val="9454"/>
                  </a:srgbClr>
                </a:gs>
                <a:gs pos="14286">
                  <a:srgbClr val="00B693">
                    <a:alpha val="8724"/>
                  </a:srgbClr>
                </a:gs>
                <a:gs pos="28571">
                  <a:srgbClr val="00B693">
                    <a:alpha val="6842"/>
                  </a:srgbClr>
                </a:gs>
                <a:gs pos="42857">
                  <a:srgbClr val="00B693">
                    <a:alpha val="4542"/>
                  </a:srgbClr>
                </a:gs>
                <a:gs pos="57143">
                  <a:srgbClr val="00B693">
                    <a:alpha val="2543"/>
                  </a:srgbClr>
                </a:gs>
                <a:gs pos="71429">
                  <a:srgbClr val="00B693">
                    <a:alpha val="1199"/>
                  </a:srgbClr>
                </a:gs>
                <a:gs pos="85714">
                  <a:srgbClr val="00B693">
                    <a:alpha val="476"/>
                  </a:srgbClr>
                </a:gs>
                <a:gs pos="100000">
                  <a:srgbClr val="00B693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10493327">
              <a:off x="2385747" y="1587526"/>
              <a:ext cx="437350" cy="71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7785076">
              <a:off x="1674637" y="832922"/>
              <a:ext cx="767349" cy="257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129512">
              <a:off x="1519602" y="3388906"/>
              <a:ext cx="819312" cy="114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8264481">
              <a:off x="1431823" y="1664741"/>
              <a:ext cx="305321" cy="192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947779">
              <a:off x="812096" y="1595588"/>
              <a:ext cx="468601" cy="245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10404259">
              <a:off x="1509678" y="278928"/>
              <a:ext cx="366367" cy="24959"/>
            </a:xfrm>
            <a:prstGeom prst="ellipse">
              <a:avLst/>
            </a:prstGeom>
            <a:gradFill>
              <a:gsLst>
                <a:gs pos="0">
                  <a:srgbClr val="000000">
                    <a:alpha val="31778"/>
                  </a:srgbClr>
                </a:gs>
                <a:gs pos="14286">
                  <a:srgbClr val="000000">
                    <a:alpha val="29635"/>
                  </a:srgbClr>
                </a:gs>
                <a:gs pos="28571">
                  <a:srgbClr val="000000">
                    <a:alpha val="23883"/>
                  </a:srgbClr>
                </a:gs>
                <a:gs pos="42857">
                  <a:srgbClr val="000000">
                    <a:alpha val="16389"/>
                  </a:srgbClr>
                </a:gs>
                <a:gs pos="57143">
                  <a:srgbClr val="000000">
                    <a:alpha val="9442"/>
                  </a:srgbClr>
                </a:gs>
                <a:gs pos="71429">
                  <a:srgbClr val="000000">
                    <a:alpha val="4537"/>
                  </a:srgbClr>
                </a:gs>
                <a:gs pos="85714">
                  <a:srgbClr val="000000">
                    <a:alpha val="1819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4326653">
              <a:off x="1394649" y="3475214"/>
              <a:ext cx="722397" cy="1148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7473658">
              <a:off x="1610793" y="378550"/>
              <a:ext cx="640279" cy="1434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7848931">
              <a:off x="1668519" y="1906253"/>
              <a:ext cx="748844" cy="89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-10180980">
              <a:off x="986330" y="2718467"/>
              <a:ext cx="535973" cy="6368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4561706">
              <a:off x="1923186" y="445835"/>
              <a:ext cx="427320" cy="57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4055871">
              <a:off x="977610" y="1461898"/>
              <a:ext cx="324991" cy="288154"/>
            </a:xfrm>
            <a:prstGeom prst="ellipse">
              <a:avLst/>
            </a:prstGeom>
            <a:gradFill>
              <a:gsLst>
                <a:gs pos="0">
                  <a:srgbClr val="DBFFFF">
                    <a:alpha val="32968"/>
                  </a:srgbClr>
                </a:gs>
                <a:gs pos="14286">
                  <a:srgbClr val="DBFFFF">
                    <a:alpha val="30764"/>
                  </a:srgbClr>
                </a:gs>
                <a:gs pos="28571">
                  <a:srgbClr val="DBFFFF">
                    <a:alpha val="24833"/>
                  </a:srgbClr>
                </a:gs>
                <a:gs pos="42857">
                  <a:srgbClr val="DBFFFF">
                    <a:alpha val="17075"/>
                  </a:srgbClr>
                </a:gs>
                <a:gs pos="57143">
                  <a:srgbClr val="DBFFFF">
                    <a:alpha val="9855"/>
                  </a:srgbClr>
                </a:gs>
                <a:gs pos="71429">
                  <a:srgbClr val="DBFFFF">
                    <a:alpha val="4740"/>
                  </a:srgbClr>
                </a:gs>
                <a:gs pos="85714">
                  <a:srgbClr val="DBFFFF">
                    <a:alpha val="1902"/>
                  </a:srgbClr>
                </a:gs>
                <a:gs pos="100000">
                  <a:srgbClr val="D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7411263">
              <a:off x="1611476" y="949004"/>
              <a:ext cx="235140" cy="228780"/>
            </a:xfrm>
            <a:prstGeom prst="ellipse">
              <a:avLst/>
            </a:prstGeom>
            <a:gradFill>
              <a:gsLst>
                <a:gs pos="0">
                  <a:srgbClr val="FFC900">
                    <a:alpha val="8692"/>
                  </a:srgbClr>
                </a:gs>
                <a:gs pos="14286">
                  <a:srgbClr val="FFC900">
                    <a:alpha val="8018"/>
                  </a:srgbClr>
                </a:gs>
                <a:gs pos="28571">
                  <a:srgbClr val="FFC900">
                    <a:alpha val="6283"/>
                  </a:srgbClr>
                </a:gs>
                <a:gs pos="42857">
                  <a:srgbClr val="FFC900">
                    <a:alpha val="4167"/>
                  </a:srgbClr>
                </a:gs>
                <a:gs pos="57143">
                  <a:srgbClr val="FFC900">
                    <a:alpha val="2331"/>
                  </a:srgbClr>
                </a:gs>
                <a:gs pos="71429">
                  <a:srgbClr val="FFC900">
                    <a:alpha val="1098"/>
                  </a:srgbClr>
                </a:gs>
                <a:gs pos="85714">
                  <a:srgbClr val="FFC900">
                    <a:alpha val="436"/>
                  </a:srgbClr>
                </a:gs>
                <a:gs pos="100000">
                  <a:srgbClr val="FFC9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3555945">
              <a:off x="1585101" y="2398044"/>
              <a:ext cx="513345" cy="107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10604345">
              <a:off x="2866689" y="1240663"/>
              <a:ext cx="242872" cy="1128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2953532">
              <a:off x="1458664" y="2133958"/>
              <a:ext cx="362294" cy="220830"/>
            </a:xfrm>
            <a:prstGeom prst="ellipse">
              <a:avLst/>
            </a:prstGeom>
            <a:gradFill>
              <a:gsLst>
                <a:gs pos="0">
                  <a:srgbClr val="FF6900">
                    <a:alpha val="32968"/>
                  </a:srgbClr>
                </a:gs>
                <a:gs pos="14286">
                  <a:srgbClr val="FF6900">
                    <a:alpha val="30764"/>
                  </a:srgbClr>
                </a:gs>
                <a:gs pos="28571">
                  <a:srgbClr val="FF6900">
                    <a:alpha val="24833"/>
                  </a:srgbClr>
                </a:gs>
                <a:gs pos="42857">
                  <a:srgbClr val="FF6900">
                    <a:alpha val="17075"/>
                  </a:srgbClr>
                </a:gs>
                <a:gs pos="57143">
                  <a:srgbClr val="FF6900">
                    <a:alpha val="9855"/>
                  </a:srgbClr>
                </a:gs>
                <a:gs pos="71429">
                  <a:srgbClr val="FF6900">
                    <a:alpha val="4740"/>
                  </a:srgbClr>
                </a:gs>
                <a:gs pos="85714">
                  <a:srgbClr val="FF6900">
                    <a:alpha val="1902"/>
                  </a:srgbClr>
                </a:gs>
                <a:gs pos="100000">
                  <a:srgbClr val="FF6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4876998">
              <a:off x="2851805" y="201866"/>
              <a:ext cx="485488" cy="99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6413528">
              <a:off x="905077" y="447439"/>
              <a:ext cx="407949" cy="63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5264479">
              <a:off x="3020061" y="863253"/>
              <a:ext cx="311481" cy="64255"/>
            </a:xfrm>
            <a:prstGeom prst="ellipse">
              <a:avLst/>
            </a:prstGeom>
            <a:gradFill>
              <a:gsLst>
                <a:gs pos="0">
                  <a:srgbClr val="FFF3EE">
                    <a:alpha val="32968"/>
                  </a:srgbClr>
                </a:gs>
                <a:gs pos="14286">
                  <a:srgbClr val="FFF3EE">
                    <a:alpha val="30764"/>
                  </a:srgbClr>
                </a:gs>
                <a:gs pos="28571">
                  <a:srgbClr val="FFF3EE">
                    <a:alpha val="24833"/>
                  </a:srgbClr>
                </a:gs>
                <a:gs pos="42857">
                  <a:srgbClr val="FFF3EE">
                    <a:alpha val="17075"/>
                  </a:srgbClr>
                </a:gs>
                <a:gs pos="57143">
                  <a:srgbClr val="FFF3EE">
                    <a:alpha val="9855"/>
                  </a:srgbClr>
                </a:gs>
                <a:gs pos="71429">
                  <a:srgbClr val="FFF3EE">
                    <a:alpha val="4740"/>
                  </a:srgbClr>
                </a:gs>
                <a:gs pos="85714">
                  <a:srgbClr val="FFF3EE">
                    <a:alpha val="1902"/>
                  </a:srgbClr>
                </a:gs>
                <a:gs pos="100000">
                  <a:srgbClr val="FFF3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10011876">
              <a:off x="1298095" y="618160"/>
              <a:ext cx="165776" cy="36722"/>
            </a:xfrm>
            <a:prstGeom prst="ellipse">
              <a:avLst/>
            </a:prstGeom>
            <a:gradFill>
              <a:gsLst>
                <a:gs pos="0">
                  <a:srgbClr val="290000">
                    <a:alpha val="32968"/>
                  </a:srgbClr>
                </a:gs>
                <a:gs pos="14286">
                  <a:srgbClr val="290000">
                    <a:alpha val="30764"/>
                  </a:srgbClr>
                </a:gs>
                <a:gs pos="28571">
                  <a:srgbClr val="290000">
                    <a:alpha val="24833"/>
                  </a:srgbClr>
                </a:gs>
                <a:gs pos="42857">
                  <a:srgbClr val="290000">
                    <a:alpha val="17075"/>
                  </a:srgbClr>
                </a:gs>
                <a:gs pos="57143">
                  <a:srgbClr val="290000">
                    <a:alpha val="9855"/>
                  </a:srgbClr>
                </a:gs>
                <a:gs pos="71429">
                  <a:srgbClr val="290000">
                    <a:alpha val="4740"/>
                  </a:srgbClr>
                </a:gs>
                <a:gs pos="85714">
                  <a:srgbClr val="290000">
                    <a:alpha val="1902"/>
                  </a:srgbClr>
                </a:gs>
                <a:gs pos="100000">
                  <a:srgbClr val="2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3431019">
              <a:off x="797062" y="2842248"/>
              <a:ext cx="336722" cy="162734"/>
            </a:xfrm>
            <a:prstGeom prst="ellipse">
              <a:avLst/>
            </a:prstGeom>
            <a:gradFill>
              <a:gsLst>
                <a:gs pos="0">
                  <a:srgbClr val="FF8200">
                    <a:alpha val="32968"/>
                  </a:srgbClr>
                </a:gs>
                <a:gs pos="14286">
                  <a:srgbClr val="FF8200">
                    <a:alpha val="30764"/>
                  </a:srgbClr>
                </a:gs>
                <a:gs pos="28571">
                  <a:srgbClr val="FF8200">
                    <a:alpha val="24833"/>
                  </a:srgbClr>
                </a:gs>
                <a:gs pos="42857">
                  <a:srgbClr val="FF8200">
                    <a:alpha val="17075"/>
                  </a:srgbClr>
                </a:gs>
                <a:gs pos="57143">
                  <a:srgbClr val="FF8200">
                    <a:alpha val="9855"/>
                  </a:srgbClr>
                </a:gs>
                <a:gs pos="71429">
                  <a:srgbClr val="FF8200">
                    <a:alpha val="4740"/>
                  </a:srgbClr>
                </a:gs>
                <a:gs pos="85714">
                  <a:srgbClr val="FF8200">
                    <a:alpha val="1902"/>
                  </a:srgbClr>
                </a:gs>
                <a:gs pos="100000">
                  <a:srgbClr val="FF8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4217788">
              <a:off x="876592" y="468415"/>
              <a:ext cx="532867" cy="211803"/>
            </a:xfrm>
            <a:prstGeom prst="ellipse">
              <a:avLst/>
            </a:prstGeom>
            <a:gradFill>
              <a:gsLst>
                <a:gs pos="0">
                  <a:srgbClr val="660000">
                    <a:alpha val="32968"/>
                  </a:srgbClr>
                </a:gs>
                <a:gs pos="14286">
                  <a:srgbClr val="660000">
                    <a:alpha val="30764"/>
                  </a:srgbClr>
                </a:gs>
                <a:gs pos="28571">
                  <a:srgbClr val="660000">
                    <a:alpha val="24833"/>
                  </a:srgbClr>
                </a:gs>
                <a:gs pos="42857">
                  <a:srgbClr val="660000">
                    <a:alpha val="17075"/>
                  </a:srgbClr>
                </a:gs>
                <a:gs pos="57143">
                  <a:srgbClr val="660000">
                    <a:alpha val="9855"/>
                  </a:srgbClr>
                </a:gs>
                <a:gs pos="71429">
                  <a:srgbClr val="660000">
                    <a:alpha val="4740"/>
                  </a:srgbClr>
                </a:gs>
                <a:gs pos="85714">
                  <a:srgbClr val="660000">
                    <a:alpha val="1902"/>
                  </a:srgbClr>
                </a:gs>
                <a:gs pos="100000">
                  <a:srgbClr val="6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8105828">
              <a:off x="1657828" y="1034926"/>
              <a:ext cx="628703" cy="365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3866237">
              <a:off x="160708" y="22103"/>
              <a:ext cx="216755" cy="168870"/>
            </a:xfrm>
            <a:prstGeom prst="ellipse">
              <a:avLst/>
            </a:prstGeom>
            <a:gradFill>
              <a:gsLst>
                <a:gs pos="0">
                  <a:srgbClr val="00FF00">
                    <a:alpha val="10943"/>
                  </a:srgbClr>
                </a:gs>
                <a:gs pos="14286">
                  <a:srgbClr val="00FF00">
                    <a:alpha val="10104"/>
                  </a:srgbClr>
                </a:gs>
                <a:gs pos="28571">
                  <a:srgbClr val="00FF00">
                    <a:alpha val="7938"/>
                  </a:srgbClr>
                </a:gs>
                <a:gs pos="42857">
                  <a:srgbClr val="00FF00">
                    <a:alpha val="5280"/>
                  </a:srgbClr>
                </a:gs>
                <a:gs pos="57143">
                  <a:srgbClr val="00FF00">
                    <a:alpha val="2961"/>
                  </a:srgbClr>
                </a:gs>
                <a:gs pos="71429">
                  <a:srgbClr val="00FF00">
                    <a:alpha val="1397"/>
                  </a:srgbClr>
                </a:gs>
                <a:gs pos="85714">
                  <a:srgbClr val="00FF00">
                    <a:alpha val="555"/>
                  </a:srgbClr>
                </a:gs>
                <a:gs pos="100000">
                  <a:srgbClr val="00FF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3291212">
              <a:off x="864642" y="1505319"/>
              <a:ext cx="575542" cy="160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4438538">
              <a:off x="1178173" y="2634737"/>
              <a:ext cx="532916" cy="10177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9893075">
              <a:off x="2640455" y="1791543"/>
              <a:ext cx="367221" cy="102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10622523">
              <a:off x="1570248" y="3466612"/>
              <a:ext cx="281692" cy="83548"/>
            </a:xfrm>
            <a:prstGeom prst="ellipse">
              <a:avLst/>
            </a:prstGeom>
            <a:gradFill>
              <a:gsLst>
                <a:gs pos="0">
                  <a:srgbClr val="FFFF00">
                    <a:alpha val="31374"/>
                  </a:srgbClr>
                </a:gs>
                <a:gs pos="14286">
                  <a:srgbClr val="FFFF00">
                    <a:alpha val="29252"/>
                  </a:srgbClr>
                </a:gs>
                <a:gs pos="28571">
                  <a:srgbClr val="FFFF00">
                    <a:alpha val="23561"/>
                  </a:srgbClr>
                </a:gs>
                <a:gs pos="42857">
                  <a:srgbClr val="FFFF00">
                    <a:alpha val="16158"/>
                  </a:srgbClr>
                </a:gs>
                <a:gs pos="57143">
                  <a:srgbClr val="FFFF00">
                    <a:alpha val="9304"/>
                  </a:srgbClr>
                </a:gs>
                <a:gs pos="71429">
                  <a:srgbClr val="FFFF00">
                    <a:alpha val="4468"/>
                  </a:srgbClr>
                </a:gs>
                <a:gs pos="85714">
                  <a:srgbClr val="FFFF00">
                    <a:alpha val="1791"/>
                  </a:srgbClr>
                </a:gs>
                <a:gs pos="100000">
                  <a:srgbClr val="FFFF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6240130">
              <a:off x="2860769" y="1698815"/>
              <a:ext cx="775498" cy="1586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3824858">
              <a:off x="3342944" y="2714658"/>
              <a:ext cx="300740" cy="157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4690529">
              <a:off x="-28957" y="322878"/>
              <a:ext cx="803107" cy="265804"/>
            </a:xfrm>
            <a:prstGeom prst="ellipse">
              <a:avLst/>
            </a:prstGeom>
            <a:gradFill>
              <a:gsLst>
                <a:gs pos="0">
                  <a:srgbClr val="000069">
                    <a:alpha val="32968"/>
                  </a:srgbClr>
                </a:gs>
                <a:gs pos="14286">
                  <a:srgbClr val="000069">
                    <a:alpha val="30764"/>
                  </a:srgbClr>
                </a:gs>
                <a:gs pos="28571">
                  <a:srgbClr val="000069">
                    <a:alpha val="24833"/>
                  </a:srgbClr>
                </a:gs>
                <a:gs pos="42857">
                  <a:srgbClr val="000069">
                    <a:alpha val="17075"/>
                  </a:srgbClr>
                </a:gs>
                <a:gs pos="57143">
                  <a:srgbClr val="000069">
                    <a:alpha val="9855"/>
                  </a:srgbClr>
                </a:gs>
                <a:gs pos="71429">
                  <a:srgbClr val="000069">
                    <a:alpha val="4740"/>
                  </a:srgbClr>
                </a:gs>
                <a:gs pos="85714">
                  <a:srgbClr val="000069">
                    <a:alpha val="1902"/>
                  </a:srgbClr>
                </a:gs>
                <a:gs pos="100000">
                  <a:srgbClr val="00006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10438638">
              <a:off x="1551054" y="986196"/>
              <a:ext cx="290882" cy="46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10318513">
              <a:off x="2594112" y="2575349"/>
              <a:ext cx="533483" cy="223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9354529">
              <a:off x="1475966" y="2993305"/>
              <a:ext cx="287272" cy="119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10391831">
              <a:off x="1141636" y="2685827"/>
              <a:ext cx="295466" cy="33703"/>
            </a:xfrm>
            <a:prstGeom prst="ellipse">
              <a:avLst/>
            </a:prstGeom>
            <a:gradFill>
              <a:gsLst>
                <a:gs pos="0">
                  <a:srgbClr val="000077">
                    <a:alpha val="32968"/>
                  </a:srgbClr>
                </a:gs>
                <a:gs pos="14286">
                  <a:srgbClr val="000077">
                    <a:alpha val="30764"/>
                  </a:srgbClr>
                </a:gs>
                <a:gs pos="28571">
                  <a:srgbClr val="000077">
                    <a:alpha val="24833"/>
                  </a:srgbClr>
                </a:gs>
                <a:gs pos="42857">
                  <a:srgbClr val="000077">
                    <a:alpha val="17075"/>
                  </a:srgbClr>
                </a:gs>
                <a:gs pos="57143">
                  <a:srgbClr val="000077">
                    <a:alpha val="9855"/>
                  </a:srgbClr>
                </a:gs>
                <a:gs pos="71429">
                  <a:srgbClr val="000077">
                    <a:alpha val="4740"/>
                  </a:srgbClr>
                </a:gs>
                <a:gs pos="85714">
                  <a:srgbClr val="000077">
                    <a:alpha val="1902"/>
                  </a:srgbClr>
                </a:gs>
                <a:gs pos="100000">
                  <a:srgbClr val="0000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8871518">
              <a:off x="926409" y="317449"/>
              <a:ext cx="444092" cy="265035"/>
            </a:xfrm>
            <a:prstGeom prst="ellipse">
              <a:avLst/>
            </a:prstGeom>
            <a:gradFill>
              <a:gsLst>
                <a:gs pos="0">
                  <a:srgbClr val="BFA100">
                    <a:alpha val="16064"/>
                  </a:srgbClr>
                </a:gs>
                <a:gs pos="14286">
                  <a:srgbClr val="BFA100">
                    <a:alpha val="14867"/>
                  </a:srgbClr>
                </a:gs>
                <a:gs pos="28571">
                  <a:srgbClr val="BFA100">
                    <a:alpha val="11748"/>
                  </a:srgbClr>
                </a:gs>
                <a:gs pos="42857">
                  <a:srgbClr val="BFA100">
                    <a:alpha val="7870"/>
                  </a:srgbClr>
                </a:gs>
                <a:gs pos="57143">
                  <a:srgbClr val="BFA100">
                    <a:alpha val="4440"/>
                  </a:srgbClr>
                </a:gs>
                <a:gs pos="71429">
                  <a:srgbClr val="BFA100">
                    <a:alpha val="2104"/>
                  </a:srgbClr>
                </a:gs>
                <a:gs pos="85714">
                  <a:srgbClr val="BFA100">
                    <a:alpha val="837"/>
                  </a:srgbClr>
                </a:gs>
                <a:gs pos="100000">
                  <a:srgbClr val="BFA1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9026974">
              <a:off x="475891" y="3462610"/>
              <a:ext cx="358409" cy="3123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-8547284">
              <a:off x="1511584" y="516496"/>
              <a:ext cx="714254" cy="183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4931675">
              <a:off x="1612673" y="669058"/>
              <a:ext cx="681946" cy="147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3310520">
              <a:off x="3183858" y="2865808"/>
              <a:ext cx="325016" cy="165505"/>
            </a:xfrm>
            <a:prstGeom prst="ellipse">
              <a:avLst/>
            </a:prstGeom>
            <a:gradFill>
              <a:gsLst>
                <a:gs pos="0">
                  <a:srgbClr val="005300">
                    <a:alpha val="32968"/>
                  </a:srgbClr>
                </a:gs>
                <a:gs pos="14286">
                  <a:srgbClr val="005300">
                    <a:alpha val="30764"/>
                  </a:srgbClr>
                </a:gs>
                <a:gs pos="28571">
                  <a:srgbClr val="005300">
                    <a:alpha val="24833"/>
                  </a:srgbClr>
                </a:gs>
                <a:gs pos="42857">
                  <a:srgbClr val="005300">
                    <a:alpha val="17075"/>
                  </a:srgbClr>
                </a:gs>
                <a:gs pos="57143">
                  <a:srgbClr val="005300">
                    <a:alpha val="9855"/>
                  </a:srgbClr>
                </a:gs>
                <a:gs pos="71429">
                  <a:srgbClr val="005300">
                    <a:alpha val="4740"/>
                  </a:srgbClr>
                </a:gs>
                <a:gs pos="85714">
                  <a:srgbClr val="005300">
                    <a:alpha val="1902"/>
                  </a:srgbClr>
                </a:gs>
                <a:gs pos="100000">
                  <a:srgbClr val="00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10001668">
              <a:off x="1456801" y="2107330"/>
              <a:ext cx="418998" cy="119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6601615">
              <a:off x="2384443" y="3075010"/>
              <a:ext cx="268400" cy="69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5006252">
              <a:off x="849646" y="2736563"/>
              <a:ext cx="304412" cy="511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3441181">
              <a:off x="877160" y="461116"/>
              <a:ext cx="533501" cy="1992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4798981">
              <a:off x="-159243" y="733260"/>
              <a:ext cx="332273" cy="114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4045267">
              <a:off x="972931" y="1527090"/>
              <a:ext cx="218057" cy="209254"/>
            </a:xfrm>
            <a:prstGeom prst="ellipse">
              <a:avLst/>
            </a:prstGeom>
            <a:gradFill>
              <a:gsLst>
                <a:gs pos="0">
                  <a:srgbClr val="380000">
                    <a:alpha val="10390"/>
                  </a:srgbClr>
                </a:gs>
                <a:gs pos="14286">
                  <a:srgbClr val="380000">
                    <a:alpha val="9591"/>
                  </a:srgbClr>
                </a:gs>
                <a:gs pos="28571">
                  <a:srgbClr val="380000">
                    <a:alpha val="7530"/>
                  </a:srgbClr>
                </a:gs>
                <a:gs pos="42857">
                  <a:srgbClr val="380000">
                    <a:alpha val="5005"/>
                  </a:srgbClr>
                </a:gs>
                <a:gs pos="57143">
                  <a:srgbClr val="380000">
                    <a:alpha val="2805"/>
                  </a:srgbClr>
                </a:gs>
                <a:gs pos="71429">
                  <a:srgbClr val="380000">
                    <a:alpha val="1323"/>
                  </a:srgbClr>
                </a:gs>
                <a:gs pos="85714">
                  <a:srgbClr val="380000">
                    <a:alpha val="525"/>
                  </a:srgbClr>
                </a:gs>
                <a:gs pos="100000">
                  <a:srgbClr val="38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8220961">
              <a:off x="764528" y="3444318"/>
              <a:ext cx="529139" cy="2747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3102492">
              <a:off x="7037" y="1397626"/>
              <a:ext cx="555462" cy="262595"/>
            </a:xfrm>
            <a:prstGeom prst="ellipse">
              <a:avLst/>
            </a:prstGeom>
            <a:gradFill>
              <a:gsLst>
                <a:gs pos="0">
                  <a:srgbClr val="D2FFFF">
                    <a:alpha val="32968"/>
                  </a:srgbClr>
                </a:gs>
                <a:gs pos="14286">
                  <a:srgbClr val="D2FFFF">
                    <a:alpha val="30764"/>
                  </a:srgbClr>
                </a:gs>
                <a:gs pos="28571">
                  <a:srgbClr val="D2FFFF">
                    <a:alpha val="24833"/>
                  </a:srgbClr>
                </a:gs>
                <a:gs pos="42857">
                  <a:srgbClr val="D2FFFF">
                    <a:alpha val="17075"/>
                  </a:srgbClr>
                </a:gs>
                <a:gs pos="57143">
                  <a:srgbClr val="D2FFFF">
                    <a:alpha val="9855"/>
                  </a:srgbClr>
                </a:gs>
                <a:gs pos="71429">
                  <a:srgbClr val="D2FFFF">
                    <a:alpha val="4740"/>
                  </a:srgbClr>
                </a:gs>
                <a:gs pos="85714">
                  <a:srgbClr val="D2FFFF">
                    <a:alpha val="1902"/>
                  </a:srgbClr>
                </a:gs>
                <a:gs pos="100000">
                  <a:srgbClr val="D2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10520170">
              <a:off x="1486743" y="114114"/>
              <a:ext cx="299567" cy="105318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-10393976">
              <a:off x="2437830" y="1556399"/>
              <a:ext cx="297873" cy="543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530077">
              <a:off x="1680568" y="2186405"/>
              <a:ext cx="320682" cy="171166"/>
            </a:xfrm>
            <a:prstGeom prst="ellipse">
              <a:avLst/>
            </a:prstGeom>
            <a:gradFill>
              <a:gsLst>
                <a:gs pos="0">
                  <a:srgbClr val="FF71AB">
                    <a:alpha val="32968"/>
                  </a:srgbClr>
                </a:gs>
                <a:gs pos="14286">
                  <a:srgbClr val="FF71AB">
                    <a:alpha val="30764"/>
                  </a:srgbClr>
                </a:gs>
                <a:gs pos="28571">
                  <a:srgbClr val="FF71AB">
                    <a:alpha val="24833"/>
                  </a:srgbClr>
                </a:gs>
                <a:gs pos="42857">
                  <a:srgbClr val="FF71AB">
                    <a:alpha val="17075"/>
                  </a:srgbClr>
                </a:gs>
                <a:gs pos="57143">
                  <a:srgbClr val="FF71AB">
                    <a:alpha val="9855"/>
                  </a:srgbClr>
                </a:gs>
                <a:gs pos="71429">
                  <a:srgbClr val="FF71AB">
                    <a:alpha val="4740"/>
                  </a:srgbClr>
                </a:gs>
                <a:gs pos="85714">
                  <a:srgbClr val="FF71AB">
                    <a:alpha val="1902"/>
                  </a:srgbClr>
                </a:gs>
                <a:gs pos="100000">
                  <a:srgbClr val="FF71A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10418979">
              <a:off x="2479255" y="1590273"/>
              <a:ext cx="294664" cy="65129"/>
            </a:xfrm>
            <a:prstGeom prst="ellipse">
              <a:avLst/>
            </a:prstGeom>
            <a:gradFill>
              <a:gsLst>
                <a:gs pos="0">
                  <a:srgbClr val="F1FFFF">
                    <a:alpha val="32968"/>
                  </a:srgbClr>
                </a:gs>
                <a:gs pos="14286">
                  <a:srgbClr val="F1FFFF">
                    <a:alpha val="30764"/>
                  </a:srgbClr>
                </a:gs>
                <a:gs pos="28571">
                  <a:srgbClr val="F1FFFF">
                    <a:alpha val="24833"/>
                  </a:srgbClr>
                </a:gs>
                <a:gs pos="42857">
                  <a:srgbClr val="F1FFFF">
                    <a:alpha val="17075"/>
                  </a:srgbClr>
                </a:gs>
                <a:gs pos="57143">
                  <a:srgbClr val="F1FFFF">
                    <a:alpha val="9855"/>
                  </a:srgbClr>
                </a:gs>
                <a:gs pos="71429">
                  <a:srgbClr val="F1FFFF">
                    <a:alpha val="4740"/>
                  </a:srgbClr>
                </a:gs>
                <a:gs pos="85714">
                  <a:srgbClr val="F1FFFF">
                    <a:alpha val="1902"/>
                  </a:srgbClr>
                </a:gs>
                <a:gs pos="100000">
                  <a:srgbClr val="F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6778974">
              <a:off x="1664052" y="923542"/>
              <a:ext cx="333167" cy="200582"/>
            </a:xfrm>
            <a:prstGeom prst="ellipse">
              <a:avLst/>
            </a:prstGeom>
            <a:gradFill>
              <a:gsLst>
                <a:gs pos="0">
                  <a:srgbClr val="FFB600">
                    <a:alpha val="13308"/>
                  </a:srgbClr>
                </a:gs>
                <a:gs pos="14286">
                  <a:srgbClr val="FFB600">
                    <a:alpha val="12301"/>
                  </a:srgbClr>
                </a:gs>
                <a:gs pos="28571">
                  <a:srgbClr val="FFB600">
                    <a:alpha val="9690"/>
                  </a:srgbClr>
                </a:gs>
                <a:gs pos="42857">
                  <a:srgbClr val="FFB600">
                    <a:alpha val="6466"/>
                  </a:srgbClr>
                </a:gs>
                <a:gs pos="57143">
                  <a:srgbClr val="FFB600">
                    <a:alpha val="3636"/>
                  </a:srgbClr>
                </a:gs>
                <a:gs pos="71429">
                  <a:srgbClr val="FFB600">
                    <a:alpha val="1719"/>
                  </a:srgbClr>
                </a:gs>
                <a:gs pos="85714">
                  <a:srgbClr val="FFB600">
                    <a:alpha val="683"/>
                  </a:srgbClr>
                </a:gs>
                <a:gs pos="100000">
                  <a:srgbClr val="FFB6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6337056">
              <a:off x="1691343" y="3503143"/>
              <a:ext cx="253170" cy="158919"/>
            </a:xfrm>
            <a:prstGeom prst="ellipse">
              <a:avLst/>
            </a:prstGeom>
            <a:gradFill>
              <a:gsLst>
                <a:gs pos="0">
                  <a:srgbClr val="FFCB00">
                    <a:alpha val="32968"/>
                  </a:srgbClr>
                </a:gs>
                <a:gs pos="14286">
                  <a:srgbClr val="FFCB00">
                    <a:alpha val="30764"/>
                  </a:srgbClr>
                </a:gs>
                <a:gs pos="28571">
                  <a:srgbClr val="FFCB00">
                    <a:alpha val="24833"/>
                  </a:srgbClr>
                </a:gs>
                <a:gs pos="42857">
                  <a:srgbClr val="FFCB00">
                    <a:alpha val="17075"/>
                  </a:srgbClr>
                </a:gs>
                <a:gs pos="57143">
                  <a:srgbClr val="FFCB00">
                    <a:alpha val="9855"/>
                  </a:srgbClr>
                </a:gs>
                <a:gs pos="71429">
                  <a:srgbClr val="FFCB00">
                    <a:alpha val="4740"/>
                  </a:srgbClr>
                </a:gs>
                <a:gs pos="85714">
                  <a:srgbClr val="FFCB00">
                    <a:alpha val="1902"/>
                  </a:srgbClr>
                </a:gs>
                <a:gs pos="100000">
                  <a:srgbClr val="FFC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10362963">
              <a:off x="1424577" y="224844"/>
              <a:ext cx="604656" cy="45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046532">
              <a:off x="154909" y="47497"/>
              <a:ext cx="219623" cy="158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8741221">
              <a:off x="435288" y="3562106"/>
              <a:ext cx="741115" cy="78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7320869">
              <a:off x="1584924" y="694532"/>
              <a:ext cx="788379" cy="215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3459393">
              <a:off x="-222727" y="1088417"/>
              <a:ext cx="603144" cy="526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7828371">
              <a:off x="1670549" y="2961862"/>
              <a:ext cx="237183" cy="53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5176485">
              <a:off x="2752516" y="1788186"/>
              <a:ext cx="504209" cy="1373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3573845">
              <a:off x="3321720" y="2688850"/>
              <a:ext cx="306124" cy="150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6248383">
              <a:off x="895764" y="558355"/>
              <a:ext cx="744748" cy="166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5504925">
              <a:off x="2888570" y="279653"/>
              <a:ext cx="422590" cy="87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767330">
              <a:off x="1678520" y="3026481"/>
              <a:ext cx="341134" cy="34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4184402">
              <a:off x="2410433" y="1949434"/>
              <a:ext cx="554457" cy="19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3637374">
              <a:off x="199482" y="913177"/>
              <a:ext cx="361771" cy="273548"/>
            </a:xfrm>
            <a:prstGeom prst="ellipse">
              <a:avLst/>
            </a:prstGeom>
            <a:gradFill>
              <a:gsLst>
                <a:gs pos="0">
                  <a:srgbClr val="E80000">
                    <a:alpha val="32968"/>
                  </a:srgbClr>
                </a:gs>
                <a:gs pos="14286">
                  <a:srgbClr val="E80000">
                    <a:alpha val="30764"/>
                  </a:srgbClr>
                </a:gs>
                <a:gs pos="28571">
                  <a:srgbClr val="E80000">
                    <a:alpha val="24833"/>
                  </a:srgbClr>
                </a:gs>
                <a:gs pos="42857">
                  <a:srgbClr val="E80000">
                    <a:alpha val="17075"/>
                  </a:srgbClr>
                </a:gs>
                <a:gs pos="57143">
                  <a:srgbClr val="E80000">
                    <a:alpha val="9855"/>
                  </a:srgbClr>
                </a:gs>
                <a:gs pos="71429">
                  <a:srgbClr val="E80000">
                    <a:alpha val="4740"/>
                  </a:srgbClr>
                </a:gs>
                <a:gs pos="85714">
                  <a:srgbClr val="E80000">
                    <a:alpha val="1902"/>
                  </a:srgbClr>
                </a:gs>
                <a:gs pos="100000">
                  <a:srgbClr val="E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6321533">
              <a:off x="2201081" y="1716192"/>
              <a:ext cx="708252" cy="218216"/>
            </a:xfrm>
            <a:prstGeom prst="ellipse">
              <a:avLst/>
            </a:prstGeom>
            <a:gradFill>
              <a:gsLst>
                <a:gs pos="0">
                  <a:srgbClr val="FFFFFF">
                    <a:alpha val="32690"/>
                  </a:srgbClr>
                </a:gs>
                <a:gs pos="14286">
                  <a:srgbClr val="FFFFFF">
                    <a:alpha val="30500"/>
                  </a:srgbClr>
                </a:gs>
                <a:gs pos="28571">
                  <a:srgbClr val="FFFFFF">
                    <a:alpha val="24611"/>
                  </a:srgbClr>
                </a:gs>
                <a:gs pos="42857">
                  <a:srgbClr val="FFFFFF">
                    <a:alpha val="16914"/>
                  </a:srgbClr>
                </a:gs>
                <a:gs pos="57143">
                  <a:srgbClr val="FFFFFF">
                    <a:alpha val="9758"/>
                  </a:srgbClr>
                </a:gs>
                <a:gs pos="71429">
                  <a:srgbClr val="FFFFFF">
                    <a:alpha val="4692"/>
                  </a:srgbClr>
                </a:gs>
                <a:gs pos="85714">
                  <a:srgbClr val="FFFFFF">
                    <a:alpha val="1883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2703831">
              <a:off x="2873735" y="2610251"/>
              <a:ext cx="779090" cy="191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9334478">
              <a:off x="2244083" y="1600138"/>
              <a:ext cx="596673" cy="297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5237710">
              <a:off x="3036066" y="806200"/>
              <a:ext cx="324114" cy="110142"/>
            </a:xfrm>
            <a:prstGeom prst="ellipse">
              <a:avLst/>
            </a:prstGeom>
            <a:gradFill>
              <a:gsLst>
                <a:gs pos="0">
                  <a:srgbClr val="D5FFBA">
                    <a:alpha val="21839"/>
                  </a:srgbClr>
                </a:gs>
                <a:gs pos="14286">
                  <a:srgbClr val="D5FFBA">
                    <a:alpha val="20265"/>
                  </a:srgbClr>
                </a:gs>
                <a:gs pos="28571">
                  <a:srgbClr val="D5FFBA">
                    <a:alpha val="16125"/>
                  </a:srgbClr>
                </a:gs>
                <a:gs pos="42857">
                  <a:srgbClr val="D5FFBA">
                    <a:alpha val="10893"/>
                  </a:srgbClr>
                </a:gs>
                <a:gs pos="57143">
                  <a:srgbClr val="D5FFBA">
                    <a:alpha val="6191"/>
                  </a:srgbClr>
                </a:gs>
                <a:gs pos="71429">
                  <a:srgbClr val="D5FFBA">
                    <a:alpha val="2947"/>
                  </a:srgbClr>
                </a:gs>
                <a:gs pos="85714">
                  <a:srgbClr val="D5FFBA">
                    <a:alpha val="1176"/>
                  </a:srgbClr>
                </a:gs>
                <a:gs pos="100000">
                  <a:srgbClr val="D5FFBA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4205510">
              <a:off x="2729622" y="305469"/>
              <a:ext cx="353594" cy="191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3741184">
              <a:off x="-252153" y="2783529"/>
              <a:ext cx="542026" cy="1711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4862364">
              <a:off x="43699" y="1488171"/>
              <a:ext cx="563526" cy="333078"/>
            </a:xfrm>
            <a:prstGeom prst="ellipse">
              <a:avLst/>
            </a:prstGeom>
            <a:gradFill>
              <a:gsLst>
                <a:gs pos="0">
                  <a:srgbClr val="FFF8FF">
                    <a:alpha val="32968"/>
                  </a:srgbClr>
                </a:gs>
                <a:gs pos="14286">
                  <a:srgbClr val="FFF8FF">
                    <a:alpha val="30764"/>
                  </a:srgbClr>
                </a:gs>
                <a:gs pos="28571">
                  <a:srgbClr val="FFF8FF">
                    <a:alpha val="24833"/>
                  </a:srgbClr>
                </a:gs>
                <a:gs pos="42857">
                  <a:srgbClr val="FFF8FF">
                    <a:alpha val="17075"/>
                  </a:srgbClr>
                </a:gs>
                <a:gs pos="57143">
                  <a:srgbClr val="FFF8FF">
                    <a:alpha val="9855"/>
                  </a:srgbClr>
                </a:gs>
                <a:gs pos="71429">
                  <a:srgbClr val="FFF8FF">
                    <a:alpha val="4740"/>
                  </a:srgbClr>
                </a:gs>
                <a:gs pos="85714">
                  <a:srgbClr val="FFF8FF">
                    <a:alpha val="1902"/>
                  </a:srgbClr>
                </a:gs>
                <a:gs pos="100000">
                  <a:srgbClr val="FFF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4215246">
              <a:off x="1746719" y="3494989"/>
              <a:ext cx="289887" cy="267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3135755">
              <a:off x="-202586" y="3473636"/>
              <a:ext cx="502750" cy="133969"/>
            </a:xfrm>
            <a:prstGeom prst="ellipse">
              <a:avLst/>
            </a:prstGeom>
            <a:gradFill>
              <a:gsLst>
                <a:gs pos="0">
                  <a:srgbClr val="AFFFFF">
                    <a:alpha val="32968"/>
                  </a:srgbClr>
                </a:gs>
                <a:gs pos="14286">
                  <a:srgbClr val="AFFFFF">
                    <a:alpha val="30764"/>
                  </a:srgbClr>
                </a:gs>
                <a:gs pos="28571">
                  <a:srgbClr val="AFFFFF">
                    <a:alpha val="24833"/>
                  </a:srgbClr>
                </a:gs>
                <a:gs pos="42857">
                  <a:srgbClr val="AFFFFF">
                    <a:alpha val="17075"/>
                  </a:srgbClr>
                </a:gs>
                <a:gs pos="57143">
                  <a:srgbClr val="AFFFFF">
                    <a:alpha val="9855"/>
                  </a:srgbClr>
                </a:gs>
                <a:gs pos="71429">
                  <a:srgbClr val="AFFFFF">
                    <a:alpha val="4740"/>
                  </a:srgbClr>
                </a:gs>
                <a:gs pos="85714">
                  <a:srgbClr val="AFFFFF">
                    <a:alpha val="1902"/>
                  </a:srgbClr>
                </a:gs>
                <a:gs pos="100000">
                  <a:srgbClr val="A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8842939">
              <a:off x="1040767" y="771445"/>
              <a:ext cx="280063" cy="156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9398898">
              <a:off x="1588448" y="714410"/>
              <a:ext cx="356404" cy="235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3734137">
              <a:off x="2784410" y="17024"/>
              <a:ext cx="507698" cy="106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9427203">
              <a:off x="1155720" y="2814262"/>
              <a:ext cx="346707" cy="32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7547337">
              <a:off x="-73976" y="3297722"/>
              <a:ext cx="721748" cy="148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8585872">
              <a:off x="1088204" y="187994"/>
              <a:ext cx="497867" cy="62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9309493">
              <a:off x="1703489" y="123665"/>
              <a:ext cx="354030" cy="197197"/>
            </a:xfrm>
            <a:prstGeom prst="ellipse">
              <a:avLst/>
            </a:prstGeom>
            <a:gradFill>
              <a:gsLst>
                <a:gs pos="0">
                  <a:srgbClr val="545D00">
                    <a:alpha val="32968"/>
                  </a:srgbClr>
                </a:gs>
                <a:gs pos="14286">
                  <a:srgbClr val="545D00">
                    <a:alpha val="30764"/>
                  </a:srgbClr>
                </a:gs>
                <a:gs pos="28571">
                  <a:srgbClr val="545D00">
                    <a:alpha val="24833"/>
                  </a:srgbClr>
                </a:gs>
                <a:gs pos="42857">
                  <a:srgbClr val="545D00">
                    <a:alpha val="17075"/>
                  </a:srgbClr>
                </a:gs>
                <a:gs pos="57143">
                  <a:srgbClr val="545D00">
                    <a:alpha val="9855"/>
                  </a:srgbClr>
                </a:gs>
                <a:gs pos="71429">
                  <a:srgbClr val="545D00">
                    <a:alpha val="4740"/>
                  </a:srgbClr>
                </a:gs>
                <a:gs pos="85714">
                  <a:srgbClr val="545D00">
                    <a:alpha val="1902"/>
                  </a:srgbClr>
                </a:gs>
                <a:gs pos="100000">
                  <a:srgbClr val="545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3195187">
              <a:off x="1572720" y="1419608"/>
              <a:ext cx="839677" cy="180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6368635">
              <a:off x="1784096" y="2831428"/>
              <a:ext cx="498067" cy="1739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10131650">
              <a:off x="2598107" y="2335077"/>
              <a:ext cx="300287" cy="1724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3862622">
              <a:off x="-173500" y="1586116"/>
              <a:ext cx="547516" cy="499858"/>
            </a:xfrm>
            <a:prstGeom prst="ellipse">
              <a:avLst/>
            </a:prstGeom>
            <a:gradFill>
              <a:gsLst>
                <a:gs pos="0">
                  <a:srgbClr val="EF0000">
                    <a:alpha val="32968"/>
                  </a:srgbClr>
                </a:gs>
                <a:gs pos="14286">
                  <a:srgbClr val="EF0000">
                    <a:alpha val="30764"/>
                  </a:srgbClr>
                </a:gs>
                <a:gs pos="28571">
                  <a:srgbClr val="EF0000">
                    <a:alpha val="24833"/>
                  </a:srgbClr>
                </a:gs>
                <a:gs pos="42857">
                  <a:srgbClr val="EF0000">
                    <a:alpha val="17075"/>
                  </a:srgbClr>
                </a:gs>
                <a:gs pos="57143">
                  <a:srgbClr val="EF0000">
                    <a:alpha val="9855"/>
                  </a:srgbClr>
                </a:gs>
                <a:gs pos="71429">
                  <a:srgbClr val="EF0000">
                    <a:alpha val="4740"/>
                  </a:srgbClr>
                </a:gs>
                <a:gs pos="85714">
                  <a:srgbClr val="EF0000">
                    <a:alpha val="1902"/>
                  </a:srgbClr>
                </a:gs>
                <a:gs pos="100000">
                  <a:srgbClr val="E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5711542">
              <a:off x="2839953" y="1696476"/>
              <a:ext cx="482145" cy="118991"/>
            </a:xfrm>
            <a:prstGeom prst="ellipse">
              <a:avLst/>
            </a:prstGeom>
            <a:gradFill>
              <a:gsLst>
                <a:gs pos="0">
                  <a:srgbClr val="FFFFEE">
                    <a:alpha val="32968"/>
                  </a:srgbClr>
                </a:gs>
                <a:gs pos="14286">
                  <a:srgbClr val="FFFFEE">
                    <a:alpha val="30764"/>
                  </a:srgbClr>
                </a:gs>
                <a:gs pos="28571">
                  <a:srgbClr val="FFFFEE">
                    <a:alpha val="24833"/>
                  </a:srgbClr>
                </a:gs>
                <a:gs pos="42857">
                  <a:srgbClr val="FFFFEE">
                    <a:alpha val="17075"/>
                  </a:srgbClr>
                </a:gs>
                <a:gs pos="57143">
                  <a:srgbClr val="FFFFEE">
                    <a:alpha val="9855"/>
                  </a:srgbClr>
                </a:gs>
                <a:gs pos="71429">
                  <a:srgbClr val="FFFFEE">
                    <a:alpha val="4740"/>
                  </a:srgbClr>
                </a:gs>
                <a:gs pos="85714">
                  <a:srgbClr val="FFFFEE">
                    <a:alpha val="1902"/>
                  </a:srgbClr>
                </a:gs>
                <a:gs pos="100000">
                  <a:srgbClr val="FFF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3502920">
              <a:off x="1867705" y="1427693"/>
              <a:ext cx="688008" cy="281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9398880">
              <a:off x="199836" y="3171408"/>
              <a:ext cx="745812" cy="913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4217800">
              <a:off x="1001147" y="389256"/>
              <a:ext cx="499870" cy="145919"/>
            </a:xfrm>
            <a:prstGeom prst="ellipse">
              <a:avLst/>
            </a:prstGeom>
            <a:gradFill>
              <a:gsLst>
                <a:gs pos="0">
                  <a:srgbClr val="000000">
                    <a:alpha val="28741"/>
                  </a:srgbClr>
                </a:gs>
                <a:gs pos="14286">
                  <a:srgbClr val="000000">
                    <a:alpha val="26761"/>
                  </a:srgbClr>
                </a:gs>
                <a:gs pos="28571">
                  <a:srgbClr val="000000">
                    <a:alpha val="21480"/>
                  </a:srgbClr>
                </a:gs>
                <a:gs pos="42857">
                  <a:srgbClr val="000000">
                    <a:alpha val="14667"/>
                  </a:srgbClr>
                </a:gs>
                <a:gs pos="57143">
                  <a:srgbClr val="000000">
                    <a:alpha val="8414"/>
                  </a:srgbClr>
                </a:gs>
                <a:gs pos="71429">
                  <a:srgbClr val="000000">
                    <a:alpha val="4031"/>
                  </a:srgbClr>
                </a:gs>
                <a:gs pos="85714">
                  <a:srgbClr val="000000">
                    <a:alpha val="1614"/>
                  </a:srgbClr>
                </a:gs>
                <a:gs pos="100000">
                  <a:srgbClr val="0000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-10309048">
              <a:off x="1810626" y="2648363"/>
              <a:ext cx="624635" cy="41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918244">
              <a:off x="1735841" y="3247092"/>
              <a:ext cx="834747" cy="552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3345700">
              <a:off x="-19650" y="1095393"/>
              <a:ext cx="580101" cy="2821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9814214">
              <a:off x="1113877" y="3071470"/>
              <a:ext cx="516569" cy="1213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5537110">
              <a:off x="470401" y="2477356"/>
              <a:ext cx="832384" cy="72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6632459">
              <a:off x="-90686" y="2163667"/>
              <a:ext cx="772893" cy="1822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4353410">
              <a:off x="3386356" y="2840769"/>
              <a:ext cx="309791" cy="153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10536144">
              <a:off x="1295402" y="2112753"/>
              <a:ext cx="607945" cy="74221"/>
            </a:xfrm>
            <a:prstGeom prst="ellipse">
              <a:avLst/>
            </a:prstGeom>
            <a:gradFill>
              <a:gsLst>
                <a:gs pos="0">
                  <a:srgbClr val="FFFF00">
                    <a:alpha val="19306"/>
                  </a:srgbClr>
                </a:gs>
                <a:gs pos="14286">
                  <a:srgbClr val="FFFF00">
                    <a:alpha val="17894"/>
                  </a:srgbClr>
                </a:gs>
                <a:gs pos="28571">
                  <a:srgbClr val="FFFF00">
                    <a:alpha val="14194"/>
                  </a:srgbClr>
                </a:gs>
                <a:gs pos="42857">
                  <a:srgbClr val="FFFF00">
                    <a:alpha val="9553"/>
                  </a:srgbClr>
                </a:gs>
                <a:gs pos="57143">
                  <a:srgbClr val="FFFF00">
                    <a:alpha val="5412"/>
                  </a:srgbClr>
                </a:gs>
                <a:gs pos="71429">
                  <a:srgbClr val="FFFF00">
                    <a:alpha val="2571"/>
                  </a:srgbClr>
                </a:gs>
                <a:gs pos="85714">
                  <a:srgbClr val="FFFF00">
                    <a:alpha val="1025"/>
                  </a:srgbClr>
                </a:gs>
                <a:gs pos="100000">
                  <a:srgbClr val="FFFF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10130317">
              <a:off x="1561970" y="141007"/>
              <a:ext cx="274032" cy="39898"/>
            </a:xfrm>
            <a:prstGeom prst="ellipse">
              <a:avLst/>
            </a:prstGeom>
            <a:gradFill>
              <a:gsLst>
                <a:gs pos="0">
                  <a:srgbClr val="FFFFEC">
                    <a:alpha val="32968"/>
                  </a:srgbClr>
                </a:gs>
                <a:gs pos="14286">
                  <a:srgbClr val="FFFFEC">
                    <a:alpha val="30764"/>
                  </a:srgbClr>
                </a:gs>
                <a:gs pos="28571">
                  <a:srgbClr val="FFFFEC">
                    <a:alpha val="24833"/>
                  </a:srgbClr>
                </a:gs>
                <a:gs pos="42857">
                  <a:srgbClr val="FFFFEC">
                    <a:alpha val="17075"/>
                  </a:srgbClr>
                </a:gs>
                <a:gs pos="57143">
                  <a:srgbClr val="FFFFEC">
                    <a:alpha val="9855"/>
                  </a:srgbClr>
                </a:gs>
                <a:gs pos="71429">
                  <a:srgbClr val="FFFFEC">
                    <a:alpha val="4740"/>
                  </a:srgbClr>
                </a:gs>
                <a:gs pos="85714">
                  <a:srgbClr val="FFFFEC">
                    <a:alpha val="1902"/>
                  </a:srgbClr>
                </a:gs>
                <a:gs pos="100000">
                  <a:srgbClr val="FFFF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8182479">
              <a:off x="3196871" y="3126929"/>
              <a:ext cx="752183" cy="209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5237726">
              <a:off x="2778042" y="964157"/>
              <a:ext cx="753311" cy="163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2950034">
              <a:off x="1623680" y="2235886"/>
              <a:ext cx="268994" cy="953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5766586">
              <a:off x="2841836" y="1692609"/>
              <a:ext cx="482786" cy="119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3637031">
              <a:off x="105711" y="1190584"/>
              <a:ext cx="544748" cy="4178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8398834">
              <a:off x="1268264" y="2631431"/>
              <a:ext cx="227816" cy="57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9663338">
              <a:off x="1065486" y="2851068"/>
              <a:ext cx="372271" cy="109343"/>
            </a:xfrm>
            <a:prstGeom prst="ellipse">
              <a:avLst/>
            </a:prstGeom>
            <a:gradFill>
              <a:gsLst>
                <a:gs pos="0">
                  <a:srgbClr val="570000">
                    <a:alpha val="32968"/>
                  </a:srgbClr>
                </a:gs>
                <a:gs pos="14286">
                  <a:srgbClr val="570000">
                    <a:alpha val="30764"/>
                  </a:srgbClr>
                </a:gs>
                <a:gs pos="28571">
                  <a:srgbClr val="570000">
                    <a:alpha val="24833"/>
                  </a:srgbClr>
                </a:gs>
                <a:gs pos="42857">
                  <a:srgbClr val="570000">
                    <a:alpha val="17075"/>
                  </a:srgbClr>
                </a:gs>
                <a:gs pos="57143">
                  <a:srgbClr val="570000">
                    <a:alpha val="9855"/>
                  </a:srgbClr>
                </a:gs>
                <a:gs pos="71429">
                  <a:srgbClr val="570000">
                    <a:alpha val="4740"/>
                  </a:srgbClr>
                </a:gs>
                <a:gs pos="85714">
                  <a:srgbClr val="570000">
                    <a:alpha val="1902"/>
                  </a:srgbClr>
                </a:gs>
                <a:gs pos="100000">
                  <a:srgbClr val="5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5778136">
              <a:off x="2031630" y="1739087"/>
              <a:ext cx="347739" cy="162510"/>
            </a:xfrm>
            <a:prstGeom prst="ellipse">
              <a:avLst/>
            </a:prstGeom>
            <a:gradFill>
              <a:gsLst>
                <a:gs pos="0">
                  <a:srgbClr val="FF9600">
                    <a:alpha val="32968"/>
                  </a:srgbClr>
                </a:gs>
                <a:gs pos="14286">
                  <a:srgbClr val="FF9600">
                    <a:alpha val="30764"/>
                  </a:srgbClr>
                </a:gs>
                <a:gs pos="28571">
                  <a:srgbClr val="FF9600">
                    <a:alpha val="24833"/>
                  </a:srgbClr>
                </a:gs>
                <a:gs pos="42857">
                  <a:srgbClr val="FF9600">
                    <a:alpha val="17075"/>
                  </a:srgbClr>
                </a:gs>
                <a:gs pos="57143">
                  <a:srgbClr val="FF9600">
                    <a:alpha val="9855"/>
                  </a:srgbClr>
                </a:gs>
                <a:gs pos="71429">
                  <a:srgbClr val="FF9600">
                    <a:alpha val="4740"/>
                  </a:srgbClr>
                </a:gs>
                <a:gs pos="85714">
                  <a:srgbClr val="FF9600">
                    <a:alpha val="1902"/>
                  </a:srgbClr>
                </a:gs>
                <a:gs pos="100000">
                  <a:srgbClr val="FF9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8842788">
              <a:off x="613853" y="3547632"/>
              <a:ext cx="356116" cy="550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069921">
              <a:off x="3404452" y="3077841"/>
              <a:ext cx="313451" cy="91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3586125">
              <a:off x="3240971" y="3497066"/>
              <a:ext cx="694628" cy="89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8836636">
              <a:off x="230797" y="993857"/>
              <a:ext cx="532561" cy="4276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7109360">
              <a:off x="1739988" y="3062942"/>
              <a:ext cx="273841" cy="175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3047103">
              <a:off x="881258" y="710894"/>
              <a:ext cx="471499" cy="227096"/>
            </a:xfrm>
            <a:prstGeom prst="ellipse">
              <a:avLst/>
            </a:prstGeom>
            <a:gradFill>
              <a:gsLst>
                <a:gs pos="0">
                  <a:srgbClr val="EBFFFF">
                    <a:alpha val="32968"/>
                  </a:srgbClr>
                </a:gs>
                <a:gs pos="14286">
                  <a:srgbClr val="EBFFFF">
                    <a:alpha val="30764"/>
                  </a:srgbClr>
                </a:gs>
                <a:gs pos="28571">
                  <a:srgbClr val="EBFFFF">
                    <a:alpha val="24833"/>
                  </a:srgbClr>
                </a:gs>
                <a:gs pos="42857">
                  <a:srgbClr val="EBFFFF">
                    <a:alpha val="17075"/>
                  </a:srgbClr>
                </a:gs>
                <a:gs pos="57143">
                  <a:srgbClr val="EBFFFF">
                    <a:alpha val="9855"/>
                  </a:srgbClr>
                </a:gs>
                <a:gs pos="71429">
                  <a:srgbClr val="EBFFFF">
                    <a:alpha val="4740"/>
                  </a:srgbClr>
                </a:gs>
                <a:gs pos="85714">
                  <a:srgbClr val="EBFFFF">
                    <a:alpha val="1902"/>
                  </a:srgbClr>
                </a:gs>
                <a:gs pos="100000">
                  <a:srgbClr val="E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2972227">
              <a:off x="1825763" y="219090"/>
              <a:ext cx="324028" cy="103913"/>
            </a:xfrm>
            <a:prstGeom prst="ellipse">
              <a:avLst/>
            </a:prstGeom>
            <a:gradFill>
              <a:gsLst>
                <a:gs pos="0">
                  <a:srgbClr val="9B7D00">
                    <a:alpha val="32968"/>
                  </a:srgbClr>
                </a:gs>
                <a:gs pos="14286">
                  <a:srgbClr val="9B7D00">
                    <a:alpha val="30764"/>
                  </a:srgbClr>
                </a:gs>
                <a:gs pos="28571">
                  <a:srgbClr val="9B7D00">
                    <a:alpha val="24833"/>
                  </a:srgbClr>
                </a:gs>
                <a:gs pos="42857">
                  <a:srgbClr val="9B7D00">
                    <a:alpha val="17075"/>
                  </a:srgbClr>
                </a:gs>
                <a:gs pos="57143">
                  <a:srgbClr val="9B7D00">
                    <a:alpha val="9855"/>
                  </a:srgbClr>
                </a:gs>
                <a:gs pos="71429">
                  <a:srgbClr val="9B7D00">
                    <a:alpha val="4740"/>
                  </a:srgbClr>
                </a:gs>
                <a:gs pos="85714">
                  <a:srgbClr val="9B7D00">
                    <a:alpha val="1902"/>
                  </a:srgbClr>
                </a:gs>
                <a:gs pos="100000">
                  <a:srgbClr val="9B7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7090962">
              <a:off x="1525307" y="1074403"/>
              <a:ext cx="544168" cy="137559"/>
            </a:xfrm>
            <a:prstGeom prst="ellipse">
              <a:avLst/>
            </a:prstGeom>
            <a:gradFill>
              <a:gsLst>
                <a:gs pos="0">
                  <a:srgbClr val="644C00">
                    <a:alpha val="32968"/>
                  </a:srgbClr>
                </a:gs>
                <a:gs pos="14286">
                  <a:srgbClr val="644C00">
                    <a:alpha val="30764"/>
                  </a:srgbClr>
                </a:gs>
                <a:gs pos="28571">
                  <a:srgbClr val="644C00">
                    <a:alpha val="24833"/>
                  </a:srgbClr>
                </a:gs>
                <a:gs pos="42857">
                  <a:srgbClr val="644C00">
                    <a:alpha val="17075"/>
                  </a:srgbClr>
                </a:gs>
                <a:gs pos="57143">
                  <a:srgbClr val="644C00">
                    <a:alpha val="9855"/>
                  </a:srgbClr>
                </a:gs>
                <a:gs pos="71429">
                  <a:srgbClr val="644C00">
                    <a:alpha val="4740"/>
                  </a:srgbClr>
                </a:gs>
                <a:gs pos="85714">
                  <a:srgbClr val="644C00">
                    <a:alpha val="1902"/>
                  </a:srgbClr>
                </a:gs>
                <a:gs pos="100000">
                  <a:srgbClr val="644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9107599">
              <a:off x="594944" y="1456823"/>
              <a:ext cx="377440" cy="2115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3723025">
              <a:off x="1880695" y="1481124"/>
              <a:ext cx="297067" cy="109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2908715">
              <a:off x="973184" y="1475461"/>
              <a:ext cx="370686" cy="198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6036830">
              <a:off x="2709084" y="-58580"/>
              <a:ext cx="463355" cy="3098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9279522">
              <a:off x="1917781" y="2697888"/>
              <a:ext cx="433822" cy="12545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10731110">
              <a:off x="1453045" y="2052488"/>
              <a:ext cx="387818" cy="93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3596533">
              <a:off x="1213792" y="2580068"/>
              <a:ext cx="407794" cy="9296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10799148">
              <a:off x="2630471" y="2433203"/>
              <a:ext cx="454350" cy="119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6968238">
              <a:off x="1607121" y="1045044"/>
              <a:ext cx="316818" cy="57768"/>
            </a:xfrm>
            <a:prstGeom prst="ellipse">
              <a:avLst/>
            </a:prstGeom>
            <a:gradFill>
              <a:gsLst>
                <a:gs pos="0">
                  <a:srgbClr val="FFFFF4">
                    <a:alpha val="32968"/>
                  </a:srgbClr>
                </a:gs>
                <a:gs pos="14286">
                  <a:srgbClr val="FFFFF4">
                    <a:alpha val="30764"/>
                  </a:srgbClr>
                </a:gs>
                <a:gs pos="28571">
                  <a:srgbClr val="FFFFF4">
                    <a:alpha val="24833"/>
                  </a:srgbClr>
                </a:gs>
                <a:gs pos="42857">
                  <a:srgbClr val="FFFFF4">
                    <a:alpha val="17075"/>
                  </a:srgbClr>
                </a:gs>
                <a:gs pos="57143">
                  <a:srgbClr val="FFFFF4">
                    <a:alpha val="9855"/>
                  </a:srgbClr>
                </a:gs>
                <a:gs pos="71429">
                  <a:srgbClr val="FFFFF4">
                    <a:alpha val="4740"/>
                  </a:srgbClr>
                </a:gs>
                <a:gs pos="85714">
                  <a:srgbClr val="FFFFF4">
                    <a:alpha val="1902"/>
                  </a:srgbClr>
                </a:gs>
                <a:gs pos="100000">
                  <a:srgbClr val="FFFF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10387251">
              <a:off x="1364848" y="986596"/>
              <a:ext cx="330288" cy="418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3314576">
              <a:off x="-58038" y="1222158"/>
              <a:ext cx="534862" cy="79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4467430">
              <a:off x="3355892" y="3256918"/>
              <a:ext cx="559313" cy="1379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-9813567">
              <a:off x="1274457" y="1863465"/>
              <a:ext cx="534741" cy="66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-8418903">
              <a:off x="1781862" y="141426"/>
              <a:ext cx="445122" cy="145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10327935">
              <a:off x="539424" y="3551194"/>
              <a:ext cx="336307" cy="173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8538192">
              <a:off x="964839" y="456915"/>
              <a:ext cx="508735" cy="202868"/>
            </a:xfrm>
            <a:prstGeom prst="ellipse">
              <a:avLst/>
            </a:prstGeom>
            <a:gradFill>
              <a:gsLst>
                <a:gs pos="0">
                  <a:srgbClr val="FFDB00">
                    <a:alpha val="11205"/>
                  </a:srgbClr>
                </a:gs>
                <a:gs pos="14286">
                  <a:srgbClr val="FFDB00">
                    <a:alpha val="10348"/>
                  </a:srgbClr>
                </a:gs>
                <a:gs pos="28571">
                  <a:srgbClr val="FFDB00">
                    <a:alpha val="8132"/>
                  </a:srgbClr>
                </a:gs>
                <a:gs pos="42857">
                  <a:srgbClr val="FFDB00">
                    <a:alpha val="5411"/>
                  </a:srgbClr>
                </a:gs>
                <a:gs pos="57143">
                  <a:srgbClr val="FFDB00">
                    <a:alpha val="3035"/>
                  </a:srgbClr>
                </a:gs>
                <a:gs pos="71429">
                  <a:srgbClr val="FFDB00">
                    <a:alpha val="1433"/>
                  </a:srgbClr>
                </a:gs>
                <a:gs pos="85714">
                  <a:srgbClr val="FFDB00">
                    <a:alpha val="569"/>
                  </a:srgbClr>
                </a:gs>
                <a:gs pos="100000">
                  <a:srgbClr val="FFDB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-8433649">
              <a:off x="2885377" y="2422130"/>
              <a:ext cx="831608" cy="2410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3172616">
              <a:off x="-103276" y="2717675"/>
              <a:ext cx="295576" cy="140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5209254">
              <a:off x="2914225" y="689111"/>
              <a:ext cx="731986" cy="116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5549865">
              <a:off x="1702294" y="3003319"/>
              <a:ext cx="555013" cy="1158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-9427820">
              <a:off x="2974129" y="2388976"/>
              <a:ext cx="318078" cy="1525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6402343">
              <a:off x="941328" y="588473"/>
              <a:ext cx="598968" cy="2157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3346517">
              <a:off x="-310553" y="2206607"/>
              <a:ext cx="734157" cy="1224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4469770">
              <a:off x="43995" y="305175"/>
              <a:ext cx="708810" cy="691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10665305">
              <a:off x="1427598" y="883858"/>
              <a:ext cx="492026" cy="112601"/>
            </a:xfrm>
            <a:prstGeom prst="ellipse">
              <a:avLst/>
            </a:prstGeom>
            <a:gradFill>
              <a:gsLst>
                <a:gs pos="0">
                  <a:srgbClr val="FF0000">
                    <a:alpha val="11017"/>
                  </a:srgbClr>
                </a:gs>
                <a:gs pos="14286">
                  <a:srgbClr val="FF0000">
                    <a:alpha val="10173"/>
                  </a:srgbClr>
                </a:gs>
                <a:gs pos="28571">
                  <a:srgbClr val="FF0000">
                    <a:alpha val="7992"/>
                  </a:srgbClr>
                </a:gs>
                <a:gs pos="42857">
                  <a:srgbClr val="FF0000">
                    <a:alpha val="5317"/>
                  </a:srgbClr>
                </a:gs>
                <a:gs pos="57143">
                  <a:srgbClr val="FF0000">
                    <a:alpha val="2982"/>
                  </a:srgbClr>
                </a:gs>
                <a:gs pos="71429">
                  <a:srgbClr val="FF0000">
                    <a:alpha val="1407"/>
                  </a:srgbClr>
                </a:gs>
                <a:gs pos="85714">
                  <a:srgbClr val="FF0000">
                    <a:alpha val="559"/>
                  </a:srgbClr>
                </a:gs>
                <a:gs pos="100000">
                  <a:srgbClr val="FF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5999593">
              <a:off x="2672878" y="1502"/>
              <a:ext cx="497751" cy="202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978202">
              <a:off x="2834870" y="143289"/>
              <a:ext cx="332954" cy="190707"/>
            </a:xfrm>
            <a:prstGeom prst="ellipse">
              <a:avLst/>
            </a:prstGeom>
            <a:gradFill>
              <a:gsLst>
                <a:gs pos="0">
                  <a:srgbClr val="FFE700">
                    <a:alpha val="12708"/>
                  </a:srgbClr>
                </a:gs>
                <a:gs pos="14286">
                  <a:srgbClr val="FFE700">
                    <a:alpha val="11743"/>
                  </a:srgbClr>
                </a:gs>
                <a:gs pos="28571">
                  <a:srgbClr val="FFE700">
                    <a:alpha val="9244"/>
                  </a:srgbClr>
                </a:gs>
                <a:gs pos="42857">
                  <a:srgbClr val="FFE700">
                    <a:alpha val="6164"/>
                  </a:srgbClr>
                </a:gs>
                <a:gs pos="57143">
                  <a:srgbClr val="FFE700">
                    <a:alpha val="3464"/>
                  </a:srgbClr>
                </a:gs>
                <a:gs pos="71429">
                  <a:srgbClr val="FFE700">
                    <a:alpha val="1637"/>
                  </a:srgbClr>
                </a:gs>
                <a:gs pos="85714">
                  <a:srgbClr val="FFE700">
                    <a:alpha val="650"/>
                  </a:srgbClr>
                </a:gs>
                <a:gs pos="100000">
                  <a:srgbClr val="FFE7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4197032">
              <a:off x="2794151" y="1386974"/>
              <a:ext cx="286699" cy="192752"/>
            </a:xfrm>
            <a:prstGeom prst="ellipse">
              <a:avLst/>
            </a:prstGeom>
            <a:gradFill>
              <a:gsLst>
                <a:gs pos="0">
                  <a:srgbClr val="FFA8AB">
                    <a:alpha val="14225"/>
                  </a:srgbClr>
                </a:gs>
                <a:gs pos="14286">
                  <a:srgbClr val="FFA8AB">
                    <a:alpha val="13154"/>
                  </a:srgbClr>
                </a:gs>
                <a:gs pos="28571">
                  <a:srgbClr val="FFA8AB">
                    <a:alpha val="10372"/>
                  </a:srgbClr>
                </a:gs>
                <a:gs pos="42857">
                  <a:srgbClr val="FFA8AB">
                    <a:alpha val="6931"/>
                  </a:srgbClr>
                </a:gs>
                <a:gs pos="57143">
                  <a:srgbClr val="FFA8AB">
                    <a:alpha val="3902"/>
                  </a:srgbClr>
                </a:gs>
                <a:gs pos="71429">
                  <a:srgbClr val="FFA8AB">
                    <a:alpha val="1846"/>
                  </a:srgbClr>
                </a:gs>
                <a:gs pos="85714">
                  <a:srgbClr val="FFA8AB">
                    <a:alpha val="734"/>
                  </a:srgbClr>
                </a:gs>
                <a:gs pos="100000">
                  <a:srgbClr val="FFA8AB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4907199">
              <a:off x="3194858" y="2860097"/>
              <a:ext cx="810954" cy="274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5335441">
              <a:off x="1758990" y="2772567"/>
              <a:ext cx="455654" cy="9282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7141284">
              <a:off x="1816080" y="1815964"/>
              <a:ext cx="362959" cy="645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9260611">
              <a:off x="1737075" y="73817"/>
              <a:ext cx="288654" cy="130077"/>
            </a:xfrm>
            <a:prstGeom prst="ellipse">
              <a:avLst/>
            </a:prstGeom>
            <a:gradFill>
              <a:gsLst>
                <a:gs pos="0">
                  <a:srgbClr val="D8D6FF">
                    <a:alpha val="32968"/>
                  </a:srgbClr>
                </a:gs>
                <a:gs pos="14286">
                  <a:srgbClr val="D8D6FF">
                    <a:alpha val="30764"/>
                  </a:srgbClr>
                </a:gs>
                <a:gs pos="28571">
                  <a:srgbClr val="D8D6FF">
                    <a:alpha val="24833"/>
                  </a:srgbClr>
                </a:gs>
                <a:gs pos="42857">
                  <a:srgbClr val="D8D6FF">
                    <a:alpha val="17075"/>
                  </a:srgbClr>
                </a:gs>
                <a:gs pos="57143">
                  <a:srgbClr val="D8D6FF">
                    <a:alpha val="9855"/>
                  </a:srgbClr>
                </a:gs>
                <a:gs pos="71429">
                  <a:srgbClr val="D8D6FF">
                    <a:alpha val="4740"/>
                  </a:srgbClr>
                </a:gs>
                <a:gs pos="85714">
                  <a:srgbClr val="D8D6FF">
                    <a:alpha val="1902"/>
                  </a:srgbClr>
                </a:gs>
                <a:gs pos="100000">
                  <a:srgbClr val="D8D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4247342">
              <a:off x="583012" y="2899918"/>
              <a:ext cx="399167" cy="177177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5067199">
              <a:off x="2432887" y="811569"/>
              <a:ext cx="700121" cy="322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7312288">
              <a:off x="-102373" y="1068506"/>
              <a:ext cx="302354" cy="1151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7106443">
              <a:off x="1157588" y="3247803"/>
              <a:ext cx="815532" cy="2214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5842663">
              <a:off x="892509" y="1065522"/>
              <a:ext cx="700258" cy="3201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7885420">
              <a:off x="2522143" y="1878849"/>
              <a:ext cx="327053" cy="76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7054180">
              <a:off x="3023738" y="327850"/>
              <a:ext cx="350937" cy="173922"/>
            </a:xfrm>
            <a:prstGeom prst="ellipse">
              <a:avLst/>
            </a:prstGeom>
            <a:gradFill>
              <a:gsLst>
                <a:gs pos="0">
                  <a:srgbClr val="E8E6FF">
                    <a:alpha val="28290"/>
                  </a:srgbClr>
                </a:gs>
                <a:gs pos="14286">
                  <a:srgbClr val="E8E6FF">
                    <a:alpha val="26335"/>
                  </a:srgbClr>
                </a:gs>
                <a:gs pos="28571">
                  <a:srgbClr val="E8E6FF">
                    <a:alpha val="21126"/>
                  </a:srgbClr>
                </a:gs>
                <a:gs pos="42857">
                  <a:srgbClr val="E8E6FF">
                    <a:alpha val="14415"/>
                  </a:srgbClr>
                </a:gs>
                <a:gs pos="57143">
                  <a:srgbClr val="E8E6FF">
                    <a:alpha val="8264"/>
                  </a:srgbClr>
                </a:gs>
                <a:gs pos="71429">
                  <a:srgbClr val="E8E6FF">
                    <a:alpha val="3957"/>
                  </a:srgbClr>
                </a:gs>
                <a:gs pos="85714">
                  <a:srgbClr val="E8E6FF">
                    <a:alpha val="1584"/>
                  </a:srgbClr>
                </a:gs>
                <a:gs pos="100000">
                  <a:srgbClr val="E8E6FF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049248">
              <a:off x="2947131" y="431986"/>
              <a:ext cx="554076" cy="789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3454209">
              <a:off x="828950" y="2779652"/>
              <a:ext cx="462974" cy="56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5500447">
              <a:off x="1679751" y="2145499"/>
              <a:ext cx="199465" cy="48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10551183">
              <a:off x="1204745" y="715800"/>
              <a:ext cx="636415" cy="285083"/>
            </a:xfrm>
            <a:prstGeom prst="ellipse">
              <a:avLst/>
            </a:prstGeom>
            <a:gradFill>
              <a:gsLst>
                <a:gs pos="0">
                  <a:srgbClr val="FF82FF">
                    <a:alpha val="32968"/>
                  </a:srgbClr>
                </a:gs>
                <a:gs pos="14286">
                  <a:srgbClr val="FF82FF">
                    <a:alpha val="30764"/>
                  </a:srgbClr>
                </a:gs>
                <a:gs pos="28571">
                  <a:srgbClr val="FF82FF">
                    <a:alpha val="24833"/>
                  </a:srgbClr>
                </a:gs>
                <a:gs pos="42857">
                  <a:srgbClr val="FF82FF">
                    <a:alpha val="17075"/>
                  </a:srgbClr>
                </a:gs>
                <a:gs pos="57143">
                  <a:srgbClr val="FF82FF">
                    <a:alpha val="9855"/>
                  </a:srgbClr>
                </a:gs>
                <a:gs pos="71429">
                  <a:srgbClr val="FF82FF">
                    <a:alpha val="4740"/>
                  </a:srgbClr>
                </a:gs>
                <a:gs pos="85714">
                  <a:srgbClr val="FF82FF">
                    <a:alpha val="1902"/>
                  </a:srgbClr>
                </a:gs>
                <a:gs pos="100000">
                  <a:srgbClr val="FF8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-9068622">
              <a:off x="1775463" y="148672"/>
              <a:ext cx="305386" cy="74326"/>
            </a:xfrm>
            <a:prstGeom prst="ellipse">
              <a:avLst/>
            </a:prstGeom>
            <a:gradFill>
              <a:gsLst>
                <a:gs pos="0">
                  <a:srgbClr val="4500FF">
                    <a:alpha val="6079"/>
                  </a:srgbClr>
                </a:gs>
                <a:gs pos="14286">
                  <a:srgbClr val="4500FF">
                    <a:alpha val="5601"/>
                  </a:srgbClr>
                </a:gs>
                <a:gs pos="28571">
                  <a:srgbClr val="4500FF">
                    <a:alpha val="4377"/>
                  </a:srgbClr>
                </a:gs>
                <a:gs pos="42857">
                  <a:srgbClr val="4500FF">
                    <a:alpha val="2893"/>
                  </a:srgbClr>
                </a:gs>
                <a:gs pos="57143">
                  <a:srgbClr val="4500FF">
                    <a:alpha val="1614"/>
                  </a:srgbClr>
                </a:gs>
                <a:gs pos="71429">
                  <a:srgbClr val="4500FF">
                    <a:alpha val="759"/>
                  </a:srgbClr>
                </a:gs>
                <a:gs pos="85714">
                  <a:srgbClr val="4500FF">
                    <a:alpha val="301"/>
                  </a:srgbClr>
                </a:gs>
                <a:gs pos="100000">
                  <a:srgbClr val="4500FF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328241">
              <a:off x="-227041" y="-49892"/>
              <a:ext cx="745965" cy="259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4470679">
              <a:off x="629095" y="1419386"/>
              <a:ext cx="538054" cy="51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10674449">
              <a:off x="1272375" y="2712341"/>
              <a:ext cx="134618" cy="54581"/>
            </a:xfrm>
            <a:prstGeom prst="ellipse">
              <a:avLst/>
            </a:prstGeom>
            <a:gradFill>
              <a:gsLst>
                <a:gs pos="0">
                  <a:srgbClr val="FFF0FF">
                    <a:alpha val="32968"/>
                  </a:srgbClr>
                </a:gs>
                <a:gs pos="14286">
                  <a:srgbClr val="FFF0FF">
                    <a:alpha val="30764"/>
                  </a:srgbClr>
                </a:gs>
                <a:gs pos="28571">
                  <a:srgbClr val="FFF0FF">
                    <a:alpha val="24833"/>
                  </a:srgbClr>
                </a:gs>
                <a:gs pos="42857">
                  <a:srgbClr val="FFF0FF">
                    <a:alpha val="17075"/>
                  </a:srgbClr>
                </a:gs>
                <a:gs pos="57143">
                  <a:srgbClr val="FFF0FF">
                    <a:alpha val="9855"/>
                  </a:srgbClr>
                </a:gs>
                <a:gs pos="71429">
                  <a:srgbClr val="FFF0FF">
                    <a:alpha val="4740"/>
                  </a:srgbClr>
                </a:gs>
                <a:gs pos="85714">
                  <a:srgbClr val="FFF0FF">
                    <a:alpha val="1902"/>
                  </a:srgbClr>
                </a:gs>
                <a:gs pos="100000">
                  <a:srgbClr val="FF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5403054">
              <a:off x="2809664" y="624508"/>
              <a:ext cx="549988" cy="60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6830522">
              <a:off x="2054331" y="2421048"/>
              <a:ext cx="796464" cy="535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5353159">
              <a:off x="2455533" y="1329889"/>
              <a:ext cx="737642" cy="122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3220713">
              <a:off x="1053880" y="3379284"/>
              <a:ext cx="234000" cy="187230"/>
            </a:xfrm>
            <a:prstGeom prst="ellipse">
              <a:avLst/>
            </a:prstGeom>
            <a:gradFill>
              <a:gsLst>
                <a:gs pos="0">
                  <a:srgbClr val="00FF00">
                    <a:alpha val="3091"/>
                  </a:srgbClr>
                </a:gs>
                <a:gs pos="14286">
                  <a:srgbClr val="00FF00">
                    <a:alpha val="2844"/>
                  </a:srgbClr>
                </a:gs>
                <a:gs pos="28571">
                  <a:srgbClr val="00FF00">
                    <a:alpha val="2216"/>
                  </a:srgbClr>
                </a:gs>
                <a:gs pos="42857">
                  <a:srgbClr val="00FF00">
                    <a:alpha val="1459"/>
                  </a:srgbClr>
                </a:gs>
                <a:gs pos="57143">
                  <a:srgbClr val="00FF00">
                    <a:alpha val="811"/>
                  </a:srgbClr>
                </a:gs>
                <a:gs pos="71429">
                  <a:srgbClr val="00FF00">
                    <a:alpha val="380"/>
                  </a:srgbClr>
                </a:gs>
                <a:gs pos="85714">
                  <a:srgbClr val="00FF00">
                    <a:alpha val="151"/>
                  </a:srgbClr>
                </a:gs>
                <a:gs pos="100000">
                  <a:srgbClr val="00FF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9179662">
              <a:off x="1638748" y="1889990"/>
              <a:ext cx="741967" cy="1980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9777547">
              <a:off x="1086616" y="85818"/>
              <a:ext cx="726660" cy="104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5442038">
              <a:off x="876109" y="2679498"/>
              <a:ext cx="189827" cy="155267"/>
            </a:xfrm>
            <a:prstGeom prst="ellipse">
              <a:avLst/>
            </a:prstGeom>
            <a:gradFill>
              <a:gsLst>
                <a:gs pos="0">
                  <a:srgbClr val="0000FF">
                    <a:alpha val="22411"/>
                  </a:srgbClr>
                </a:gs>
                <a:gs pos="14286">
                  <a:srgbClr val="0000FF">
                    <a:alpha val="20802"/>
                  </a:srgbClr>
                </a:gs>
                <a:gs pos="28571">
                  <a:srgbClr val="0000FF">
                    <a:alpha val="16563"/>
                  </a:srgbClr>
                </a:gs>
                <a:gs pos="42857">
                  <a:srgbClr val="0000FF">
                    <a:alpha val="11199"/>
                  </a:srgbClr>
                </a:gs>
                <a:gs pos="57143">
                  <a:srgbClr val="0000FF">
                    <a:alpha val="6369"/>
                  </a:srgbClr>
                </a:gs>
                <a:gs pos="71429">
                  <a:srgbClr val="0000FF">
                    <a:alpha val="3034"/>
                  </a:srgbClr>
                </a:gs>
                <a:gs pos="85714">
                  <a:srgbClr val="0000FF">
                    <a:alpha val="1211"/>
                  </a:srgbClr>
                </a:gs>
                <a:gs pos="100000">
                  <a:srgbClr val="0000FF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6599148">
              <a:off x="994261" y="2801920"/>
              <a:ext cx="374403" cy="89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10334432">
              <a:off x="1981809" y="2702386"/>
              <a:ext cx="309747" cy="124704"/>
            </a:xfrm>
            <a:prstGeom prst="ellipse">
              <a:avLst/>
            </a:prstGeom>
            <a:gradFill>
              <a:gsLst>
                <a:gs pos="0">
                  <a:srgbClr val="FFFF00">
                    <a:alpha val="29177"/>
                  </a:srgbClr>
                </a:gs>
                <a:gs pos="14286">
                  <a:srgbClr val="FFFF00">
                    <a:alpha val="27173"/>
                  </a:srgbClr>
                </a:gs>
                <a:gs pos="28571">
                  <a:srgbClr val="FFFF00">
                    <a:alpha val="21823"/>
                  </a:srgbClr>
                </a:gs>
                <a:gs pos="42857">
                  <a:srgbClr val="FFFF00">
                    <a:alpha val="14912"/>
                  </a:srgbClr>
                </a:gs>
                <a:gs pos="57143">
                  <a:srgbClr val="FFFF00">
                    <a:alpha val="8559"/>
                  </a:srgbClr>
                </a:gs>
                <a:gs pos="71429">
                  <a:srgbClr val="FFFF00">
                    <a:alpha val="4102"/>
                  </a:srgbClr>
                </a:gs>
                <a:gs pos="85714">
                  <a:srgbClr val="FFFF00">
                    <a:alpha val="1643"/>
                  </a:srgbClr>
                </a:gs>
                <a:gs pos="100000">
                  <a:srgbClr val="FFFF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5570463">
              <a:off x="1232113" y="516178"/>
              <a:ext cx="245578" cy="134580"/>
            </a:xfrm>
            <a:prstGeom prst="ellipse">
              <a:avLst/>
            </a:prstGeom>
            <a:gradFill>
              <a:gsLst>
                <a:gs pos="0">
                  <a:srgbClr val="FFFFFF">
                    <a:alpha val="31392"/>
                  </a:srgbClr>
                </a:gs>
                <a:gs pos="14286">
                  <a:srgbClr val="FFFFFF">
                    <a:alpha val="29269"/>
                  </a:srgbClr>
                </a:gs>
                <a:gs pos="28571">
                  <a:srgbClr val="FFFFFF">
                    <a:alpha val="23576"/>
                  </a:srgbClr>
                </a:gs>
                <a:gs pos="42857">
                  <a:srgbClr val="FFFFFF">
                    <a:alpha val="16168"/>
                  </a:srgbClr>
                </a:gs>
                <a:gs pos="57143">
                  <a:srgbClr val="FFFFFF">
                    <a:alpha val="9310"/>
                  </a:srgbClr>
                </a:gs>
                <a:gs pos="71429">
                  <a:srgbClr val="FFFFFF">
                    <a:alpha val="4471"/>
                  </a:srgbClr>
                </a:gs>
                <a:gs pos="85714">
                  <a:srgbClr val="FFFFFF">
                    <a:alpha val="1793"/>
                  </a:srgbClr>
                </a:gs>
                <a:gs pos="100000">
                  <a:srgbClr val="FFFFF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7136875">
              <a:off x="1853408" y="2260651"/>
              <a:ext cx="467390" cy="664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4328936">
              <a:off x="124639" y="356186"/>
              <a:ext cx="265589" cy="2123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4816714">
              <a:off x="2981008" y="3175806"/>
              <a:ext cx="818087" cy="495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6861891">
              <a:off x="3501173" y="3579480"/>
              <a:ext cx="292354" cy="869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10238932">
              <a:off x="2607627" y="2445511"/>
              <a:ext cx="286026" cy="61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6782340">
              <a:off x="1728797" y="1049756"/>
              <a:ext cx="271205" cy="46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6281396">
              <a:off x="1263145" y="213904"/>
              <a:ext cx="245655" cy="1296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5952550">
              <a:off x="1931900" y="2799033"/>
              <a:ext cx="276487" cy="99327"/>
            </a:xfrm>
            <a:prstGeom prst="ellipse">
              <a:avLst/>
            </a:prstGeom>
            <a:gradFill>
              <a:gsLst>
                <a:gs pos="0">
                  <a:srgbClr val="FFFF94">
                    <a:alpha val="32968"/>
                  </a:srgbClr>
                </a:gs>
                <a:gs pos="14286">
                  <a:srgbClr val="FFFF94">
                    <a:alpha val="30764"/>
                  </a:srgbClr>
                </a:gs>
                <a:gs pos="28571">
                  <a:srgbClr val="FFFF94">
                    <a:alpha val="24833"/>
                  </a:srgbClr>
                </a:gs>
                <a:gs pos="42857">
                  <a:srgbClr val="FFFF94">
                    <a:alpha val="17075"/>
                  </a:srgbClr>
                </a:gs>
                <a:gs pos="57143">
                  <a:srgbClr val="FFFF94">
                    <a:alpha val="9855"/>
                  </a:srgbClr>
                </a:gs>
                <a:gs pos="71429">
                  <a:srgbClr val="FFFF94">
                    <a:alpha val="4740"/>
                  </a:srgbClr>
                </a:gs>
                <a:gs pos="85714">
                  <a:srgbClr val="FFFF94">
                    <a:alpha val="1902"/>
                  </a:srgbClr>
                </a:gs>
                <a:gs pos="100000">
                  <a:srgbClr val="FFFF9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5280247">
              <a:off x="-36144" y="1260017"/>
              <a:ext cx="334312" cy="165681"/>
            </a:xfrm>
            <a:prstGeom prst="ellipse">
              <a:avLst/>
            </a:prstGeom>
            <a:gradFill>
              <a:gsLst>
                <a:gs pos="0">
                  <a:srgbClr val="000000">
                    <a:alpha val="28965"/>
                  </a:srgbClr>
                </a:gs>
                <a:gs pos="14286">
                  <a:srgbClr val="000000">
                    <a:alpha val="26973"/>
                  </a:srgbClr>
                </a:gs>
                <a:gs pos="28571">
                  <a:srgbClr val="000000">
                    <a:alpha val="21657"/>
                  </a:srgbClr>
                </a:gs>
                <a:gs pos="42857">
                  <a:srgbClr val="000000">
                    <a:alpha val="14793"/>
                  </a:srgbClr>
                </a:gs>
                <a:gs pos="57143">
                  <a:srgbClr val="000000">
                    <a:alpha val="8489"/>
                  </a:srgbClr>
                </a:gs>
                <a:gs pos="71429">
                  <a:srgbClr val="000000">
                    <a:alpha val="4067"/>
                  </a:srgbClr>
                </a:gs>
                <a:gs pos="85714">
                  <a:srgbClr val="000000">
                    <a:alpha val="1629"/>
                  </a:srgbClr>
                </a:gs>
                <a:gs pos="100000">
                  <a:srgbClr val="0000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4675504">
              <a:off x="2117914" y="1729685"/>
              <a:ext cx="717056" cy="200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7473717">
              <a:off x="2675046" y="503965"/>
              <a:ext cx="299467" cy="892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5559317">
              <a:off x="2185104" y="2191968"/>
              <a:ext cx="804436" cy="120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-8792087">
              <a:off x="2076799" y="1516776"/>
              <a:ext cx="662974" cy="401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7280070">
              <a:off x="1659671" y="2844533"/>
              <a:ext cx="257073" cy="126515"/>
            </a:xfrm>
            <a:prstGeom prst="ellipse">
              <a:avLst/>
            </a:prstGeom>
            <a:gradFill>
              <a:gsLst>
                <a:gs pos="0">
                  <a:srgbClr val="FFC2A2">
                    <a:alpha val="32968"/>
                  </a:srgbClr>
                </a:gs>
                <a:gs pos="14286">
                  <a:srgbClr val="FFC2A2">
                    <a:alpha val="30764"/>
                  </a:srgbClr>
                </a:gs>
                <a:gs pos="28571">
                  <a:srgbClr val="FFC2A2">
                    <a:alpha val="24833"/>
                  </a:srgbClr>
                </a:gs>
                <a:gs pos="42857">
                  <a:srgbClr val="FFC2A2">
                    <a:alpha val="17075"/>
                  </a:srgbClr>
                </a:gs>
                <a:gs pos="57143">
                  <a:srgbClr val="FFC2A2">
                    <a:alpha val="9855"/>
                  </a:srgbClr>
                </a:gs>
                <a:gs pos="71429">
                  <a:srgbClr val="FFC2A2">
                    <a:alpha val="4740"/>
                  </a:srgbClr>
                </a:gs>
                <a:gs pos="85714">
                  <a:srgbClr val="FFC2A2">
                    <a:alpha val="1902"/>
                  </a:srgbClr>
                </a:gs>
                <a:gs pos="100000">
                  <a:srgbClr val="FFC2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6106025">
              <a:off x="2925711" y="376293"/>
              <a:ext cx="343748" cy="535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6464486">
              <a:off x="1323336" y="3348897"/>
              <a:ext cx="563565" cy="835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4904705">
              <a:off x="3046402" y="446347"/>
              <a:ext cx="328119" cy="47351"/>
            </a:xfrm>
            <a:prstGeom prst="ellipse">
              <a:avLst/>
            </a:prstGeom>
            <a:gradFill>
              <a:gsLst>
                <a:gs pos="0">
                  <a:srgbClr val="E3D5A0">
                    <a:alpha val="20208"/>
                  </a:srgbClr>
                </a:gs>
                <a:gs pos="14286">
                  <a:srgbClr val="E3D5A0">
                    <a:alpha val="18738"/>
                  </a:srgbClr>
                </a:gs>
                <a:gs pos="28571">
                  <a:srgbClr val="E3D5A0">
                    <a:alpha val="14880"/>
                  </a:srgbClr>
                </a:gs>
                <a:gs pos="42857">
                  <a:srgbClr val="E3D5A0">
                    <a:alpha val="10028"/>
                  </a:srgbClr>
                </a:gs>
                <a:gs pos="57143">
                  <a:srgbClr val="E3D5A0">
                    <a:alpha val="5687"/>
                  </a:srgbClr>
                </a:gs>
                <a:gs pos="71429">
                  <a:srgbClr val="E3D5A0">
                    <a:alpha val="2704"/>
                  </a:srgbClr>
                </a:gs>
                <a:gs pos="85714">
                  <a:srgbClr val="E3D5A0">
                    <a:alpha val="1078"/>
                  </a:srgbClr>
                </a:gs>
                <a:gs pos="100000">
                  <a:srgbClr val="E3D5A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3949740">
              <a:off x="2718728" y="1664334"/>
              <a:ext cx="480394" cy="1429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5141949">
              <a:off x="1142307" y="176790"/>
              <a:ext cx="283135" cy="161248"/>
            </a:xfrm>
            <a:prstGeom prst="ellipse">
              <a:avLst/>
            </a:prstGeom>
            <a:gradFill>
              <a:gsLst>
                <a:gs pos="0">
                  <a:srgbClr val="DEEBFF">
                    <a:alpha val="21313"/>
                  </a:srgbClr>
                </a:gs>
                <a:gs pos="14286">
                  <a:srgbClr val="DEEBFF">
                    <a:alpha val="19772"/>
                  </a:srgbClr>
                </a:gs>
                <a:gs pos="28571">
                  <a:srgbClr val="DEEBFF">
                    <a:alpha val="15722"/>
                  </a:srgbClr>
                </a:gs>
                <a:gs pos="42857">
                  <a:srgbClr val="DEEBFF">
                    <a:alpha val="10613"/>
                  </a:srgbClr>
                </a:gs>
                <a:gs pos="57143">
                  <a:srgbClr val="DEEBFF">
                    <a:alpha val="6028"/>
                  </a:srgbClr>
                </a:gs>
                <a:gs pos="71429">
                  <a:srgbClr val="DEEBFF">
                    <a:alpha val="2868"/>
                  </a:srgbClr>
                </a:gs>
                <a:gs pos="85714">
                  <a:srgbClr val="DEEBFF">
                    <a:alpha val="1144"/>
                  </a:srgbClr>
                </a:gs>
                <a:gs pos="100000">
                  <a:srgbClr val="DEEBFF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-10056085">
              <a:off x="1503017" y="367752"/>
              <a:ext cx="515143" cy="264172"/>
            </a:xfrm>
            <a:prstGeom prst="ellipse">
              <a:avLst/>
            </a:prstGeom>
            <a:gradFill>
              <a:gsLst>
                <a:gs pos="0">
                  <a:srgbClr val="00FF00">
                    <a:alpha val="12469"/>
                  </a:srgbClr>
                </a:gs>
                <a:gs pos="14286">
                  <a:srgbClr val="00FF00">
                    <a:alpha val="11521"/>
                  </a:srgbClr>
                </a:gs>
                <a:gs pos="28571">
                  <a:srgbClr val="00FF00">
                    <a:alpha val="9066"/>
                  </a:srgbClr>
                </a:gs>
                <a:gs pos="42857">
                  <a:srgbClr val="00FF00">
                    <a:alpha val="6044"/>
                  </a:srgbClr>
                </a:gs>
                <a:gs pos="57143">
                  <a:srgbClr val="00FF00">
                    <a:alpha val="3395"/>
                  </a:srgbClr>
                </a:gs>
                <a:gs pos="71429">
                  <a:srgbClr val="00FF00">
                    <a:alpha val="1604"/>
                  </a:srgbClr>
                </a:gs>
                <a:gs pos="85714">
                  <a:srgbClr val="00FF00">
                    <a:alpha val="637"/>
                  </a:srgbClr>
                </a:gs>
                <a:gs pos="100000">
                  <a:srgbClr val="00FF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7603749">
              <a:off x="1458446" y="2828377"/>
              <a:ext cx="343130" cy="147697"/>
            </a:xfrm>
            <a:prstGeom prst="ellipse">
              <a:avLst/>
            </a:prstGeom>
            <a:gradFill>
              <a:gsLst>
                <a:gs pos="0">
                  <a:srgbClr val="FFFF7E">
                    <a:alpha val="32968"/>
                  </a:srgbClr>
                </a:gs>
                <a:gs pos="14286">
                  <a:srgbClr val="FFFF7E">
                    <a:alpha val="30764"/>
                  </a:srgbClr>
                </a:gs>
                <a:gs pos="28571">
                  <a:srgbClr val="FFFF7E">
                    <a:alpha val="24833"/>
                  </a:srgbClr>
                </a:gs>
                <a:gs pos="42857">
                  <a:srgbClr val="FFFF7E">
                    <a:alpha val="17075"/>
                  </a:srgbClr>
                </a:gs>
                <a:gs pos="57143">
                  <a:srgbClr val="FFFF7E">
                    <a:alpha val="9855"/>
                  </a:srgbClr>
                </a:gs>
                <a:gs pos="71429">
                  <a:srgbClr val="FFFF7E">
                    <a:alpha val="4740"/>
                  </a:srgbClr>
                </a:gs>
                <a:gs pos="85714">
                  <a:srgbClr val="FFFF7E">
                    <a:alpha val="1902"/>
                  </a:srgbClr>
                </a:gs>
                <a:gs pos="100000">
                  <a:srgbClr val="FFFF7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3212496">
              <a:off x="878048" y="3433555"/>
              <a:ext cx="497349" cy="198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7923148">
              <a:off x="2934477" y="1181586"/>
              <a:ext cx="453669" cy="233640"/>
            </a:xfrm>
            <a:prstGeom prst="ellipse">
              <a:avLst/>
            </a:prstGeom>
            <a:gradFill>
              <a:gsLst>
                <a:gs pos="0">
                  <a:srgbClr val="00FFFF">
                    <a:alpha val="3239"/>
                  </a:srgbClr>
                </a:gs>
                <a:gs pos="14286">
                  <a:srgbClr val="00FFFF">
                    <a:alpha val="2981"/>
                  </a:srgbClr>
                </a:gs>
                <a:gs pos="28571">
                  <a:srgbClr val="00FFFF">
                    <a:alpha val="2322"/>
                  </a:srgbClr>
                </a:gs>
                <a:gs pos="42857">
                  <a:srgbClr val="00FFFF">
                    <a:alpha val="1529"/>
                  </a:srgbClr>
                </a:gs>
                <a:gs pos="57143">
                  <a:srgbClr val="00FFFF">
                    <a:alpha val="850"/>
                  </a:srgbClr>
                </a:gs>
                <a:gs pos="71429">
                  <a:srgbClr val="00FFFF">
                    <a:alpha val="399"/>
                  </a:srgbClr>
                </a:gs>
                <a:gs pos="85714">
                  <a:srgbClr val="00FFFF">
                    <a:alpha val="158"/>
                  </a:srgbClr>
                </a:gs>
                <a:gs pos="100000">
                  <a:srgbClr val="00FFFF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5344851">
              <a:off x="3412757" y="3162712"/>
              <a:ext cx="214632" cy="87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4727176">
              <a:off x="-26143" y="-44909"/>
              <a:ext cx="254162" cy="148267"/>
            </a:xfrm>
            <a:prstGeom prst="ellipse">
              <a:avLst/>
            </a:prstGeom>
            <a:gradFill>
              <a:gsLst>
                <a:gs pos="0">
                  <a:srgbClr val="00003D">
                    <a:alpha val="32968"/>
                  </a:srgbClr>
                </a:gs>
                <a:gs pos="14286">
                  <a:srgbClr val="00003D">
                    <a:alpha val="30764"/>
                  </a:srgbClr>
                </a:gs>
                <a:gs pos="28571">
                  <a:srgbClr val="00003D">
                    <a:alpha val="24833"/>
                  </a:srgbClr>
                </a:gs>
                <a:gs pos="42857">
                  <a:srgbClr val="00003D">
                    <a:alpha val="17075"/>
                  </a:srgbClr>
                </a:gs>
                <a:gs pos="57143">
                  <a:srgbClr val="00003D">
                    <a:alpha val="9855"/>
                  </a:srgbClr>
                </a:gs>
                <a:gs pos="71429">
                  <a:srgbClr val="00003D">
                    <a:alpha val="4740"/>
                  </a:srgbClr>
                </a:gs>
                <a:gs pos="85714">
                  <a:srgbClr val="00003D">
                    <a:alpha val="1902"/>
                  </a:srgbClr>
                </a:gs>
                <a:gs pos="100000">
                  <a:srgbClr val="00003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4661355">
              <a:off x="1596258" y="476908"/>
              <a:ext cx="280405" cy="197863"/>
            </a:xfrm>
            <a:prstGeom prst="ellipse">
              <a:avLst/>
            </a:prstGeom>
            <a:gradFill>
              <a:gsLst>
                <a:gs pos="0">
                  <a:srgbClr val="FFC300">
                    <a:alpha val="10796"/>
                  </a:srgbClr>
                </a:gs>
                <a:gs pos="14286">
                  <a:srgbClr val="FFC300">
                    <a:alpha val="9968"/>
                  </a:srgbClr>
                </a:gs>
                <a:gs pos="28571">
                  <a:srgbClr val="FFC300">
                    <a:alpha val="7830"/>
                  </a:srgbClr>
                </a:gs>
                <a:gs pos="42857">
                  <a:srgbClr val="FFC300">
                    <a:alpha val="5207"/>
                  </a:srgbClr>
                </a:gs>
                <a:gs pos="57143">
                  <a:srgbClr val="FFC300">
                    <a:alpha val="2920"/>
                  </a:srgbClr>
                </a:gs>
                <a:gs pos="71429">
                  <a:srgbClr val="FFC300">
                    <a:alpha val="1377"/>
                  </a:srgbClr>
                </a:gs>
                <a:gs pos="85714">
                  <a:srgbClr val="FFC300">
                    <a:alpha val="547"/>
                  </a:srgbClr>
                </a:gs>
                <a:gs pos="100000">
                  <a:srgbClr val="FFC3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3537001">
              <a:off x="1965427" y="1458755"/>
              <a:ext cx="290379" cy="58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6205918">
              <a:off x="1752169" y="2921526"/>
              <a:ext cx="269870" cy="140643"/>
            </a:xfrm>
            <a:prstGeom prst="ellipse">
              <a:avLst/>
            </a:prstGeom>
            <a:gradFill>
              <a:gsLst>
                <a:gs pos="0">
                  <a:srgbClr val="FFFFF3">
                    <a:alpha val="32968"/>
                  </a:srgbClr>
                </a:gs>
                <a:gs pos="14286">
                  <a:srgbClr val="FFFFF3">
                    <a:alpha val="30764"/>
                  </a:srgbClr>
                </a:gs>
                <a:gs pos="28571">
                  <a:srgbClr val="FFFFF3">
                    <a:alpha val="24833"/>
                  </a:srgbClr>
                </a:gs>
                <a:gs pos="42857">
                  <a:srgbClr val="FFFFF3">
                    <a:alpha val="17075"/>
                  </a:srgbClr>
                </a:gs>
                <a:gs pos="57143">
                  <a:srgbClr val="FFFFF3">
                    <a:alpha val="9855"/>
                  </a:srgbClr>
                </a:gs>
                <a:gs pos="71429">
                  <a:srgbClr val="FFFFF3">
                    <a:alpha val="4740"/>
                  </a:srgbClr>
                </a:gs>
                <a:gs pos="85714">
                  <a:srgbClr val="FFFFF3">
                    <a:alpha val="1902"/>
                  </a:srgbClr>
                </a:gs>
                <a:gs pos="100000">
                  <a:srgbClr val="FF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-9409089">
              <a:off x="2770178" y="2539739"/>
              <a:ext cx="254282" cy="62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5300996">
              <a:off x="-236045" y="-13862"/>
              <a:ext cx="768026" cy="265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-9730991">
              <a:off x="1371071" y="1854574"/>
              <a:ext cx="440795" cy="297943"/>
            </a:xfrm>
            <a:prstGeom prst="ellipse">
              <a:avLst/>
            </a:prstGeom>
            <a:gradFill>
              <a:gsLst>
                <a:gs pos="0">
                  <a:srgbClr val="460000">
                    <a:alpha val="32968"/>
                  </a:srgbClr>
                </a:gs>
                <a:gs pos="14286">
                  <a:srgbClr val="460000">
                    <a:alpha val="30764"/>
                  </a:srgbClr>
                </a:gs>
                <a:gs pos="28571">
                  <a:srgbClr val="460000">
                    <a:alpha val="24833"/>
                  </a:srgbClr>
                </a:gs>
                <a:gs pos="42857">
                  <a:srgbClr val="460000">
                    <a:alpha val="17075"/>
                  </a:srgbClr>
                </a:gs>
                <a:gs pos="57143">
                  <a:srgbClr val="460000">
                    <a:alpha val="9855"/>
                  </a:srgbClr>
                </a:gs>
                <a:gs pos="71429">
                  <a:srgbClr val="460000">
                    <a:alpha val="4740"/>
                  </a:srgbClr>
                </a:gs>
                <a:gs pos="85714">
                  <a:srgbClr val="460000">
                    <a:alpha val="1902"/>
                  </a:srgbClr>
                </a:gs>
                <a:gs pos="100000">
                  <a:srgbClr val="4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6686518">
              <a:off x="2348597" y="2013388"/>
              <a:ext cx="785400" cy="4617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027506">
              <a:off x="3112592" y="878853"/>
              <a:ext cx="303479" cy="94486"/>
            </a:xfrm>
            <a:prstGeom prst="ellipse">
              <a:avLst/>
            </a:prstGeom>
            <a:gradFill>
              <a:gsLst>
                <a:gs pos="0">
                  <a:srgbClr val="FFC7E1">
                    <a:alpha val="29726"/>
                  </a:srgbClr>
                </a:gs>
                <a:gs pos="14286">
                  <a:srgbClr val="FFC7E1">
                    <a:alpha val="27692"/>
                  </a:srgbClr>
                </a:gs>
                <a:gs pos="28571">
                  <a:srgbClr val="FFC7E1">
                    <a:alpha val="22257"/>
                  </a:srgbClr>
                </a:gs>
                <a:gs pos="42857">
                  <a:srgbClr val="FFC7E1">
                    <a:alpha val="15222"/>
                  </a:srgbClr>
                </a:gs>
                <a:gs pos="57143">
                  <a:srgbClr val="FFC7E1">
                    <a:alpha val="8744"/>
                  </a:srgbClr>
                </a:gs>
                <a:gs pos="71429">
                  <a:srgbClr val="FFC7E1">
                    <a:alpha val="4193"/>
                  </a:srgbClr>
                </a:gs>
                <a:gs pos="85714">
                  <a:srgbClr val="FFC7E1">
                    <a:alpha val="1679"/>
                  </a:srgbClr>
                </a:gs>
                <a:gs pos="100000">
                  <a:srgbClr val="FFC7E1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-9060769">
              <a:off x="1722430" y="592114"/>
              <a:ext cx="267367" cy="170584"/>
            </a:xfrm>
            <a:prstGeom prst="ellipse">
              <a:avLst/>
            </a:prstGeom>
            <a:gradFill>
              <a:gsLst>
                <a:gs pos="0">
                  <a:srgbClr val="FFB100">
                    <a:alpha val="20917"/>
                  </a:srgbClr>
                </a:gs>
                <a:gs pos="14286">
                  <a:srgbClr val="FFB100">
                    <a:alpha val="19402"/>
                  </a:srgbClr>
                </a:gs>
                <a:gs pos="28571">
                  <a:srgbClr val="FFB100">
                    <a:alpha val="15420"/>
                  </a:srgbClr>
                </a:gs>
                <a:gs pos="42857">
                  <a:srgbClr val="FFB100">
                    <a:alpha val="10403"/>
                  </a:srgbClr>
                </a:gs>
                <a:gs pos="57143">
                  <a:srgbClr val="FFB100">
                    <a:alpha val="5905"/>
                  </a:srgbClr>
                </a:gs>
                <a:gs pos="71429">
                  <a:srgbClr val="FFB100">
                    <a:alpha val="2809"/>
                  </a:srgbClr>
                </a:gs>
                <a:gs pos="85714">
                  <a:srgbClr val="FFB100">
                    <a:alpha val="1120"/>
                  </a:srgbClr>
                </a:gs>
                <a:gs pos="100000">
                  <a:srgbClr val="FFB1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4504952">
              <a:off x="39039" y="352068"/>
              <a:ext cx="744564" cy="563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5932916">
              <a:off x="986386" y="2723130"/>
              <a:ext cx="279626" cy="30319"/>
            </a:xfrm>
            <a:prstGeom prst="ellipse">
              <a:avLst/>
            </a:prstGeom>
            <a:gradFill>
              <a:gsLst>
                <a:gs pos="0">
                  <a:srgbClr val="000084">
                    <a:alpha val="32968"/>
                  </a:srgbClr>
                </a:gs>
                <a:gs pos="14286">
                  <a:srgbClr val="000084">
                    <a:alpha val="30764"/>
                  </a:srgbClr>
                </a:gs>
                <a:gs pos="28571">
                  <a:srgbClr val="000084">
                    <a:alpha val="24833"/>
                  </a:srgbClr>
                </a:gs>
                <a:gs pos="42857">
                  <a:srgbClr val="000084">
                    <a:alpha val="17075"/>
                  </a:srgbClr>
                </a:gs>
                <a:gs pos="57143">
                  <a:srgbClr val="000084">
                    <a:alpha val="9855"/>
                  </a:srgbClr>
                </a:gs>
                <a:gs pos="71429">
                  <a:srgbClr val="000084">
                    <a:alpha val="4740"/>
                  </a:srgbClr>
                </a:gs>
                <a:gs pos="85714">
                  <a:srgbClr val="000084">
                    <a:alpha val="1902"/>
                  </a:srgbClr>
                </a:gs>
                <a:gs pos="100000">
                  <a:srgbClr val="0000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7253140">
              <a:off x="1307549" y="2302535"/>
              <a:ext cx="834754" cy="844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-9985586">
              <a:off x="262733" y="3030137"/>
              <a:ext cx="836024" cy="518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-8822552">
              <a:off x="1928760" y="1178709"/>
              <a:ext cx="552495" cy="4277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9902045">
              <a:off x="1339951" y="178545"/>
              <a:ext cx="211890" cy="52618"/>
            </a:xfrm>
            <a:prstGeom prst="ellipse">
              <a:avLst/>
            </a:prstGeom>
            <a:gradFill>
              <a:gsLst>
                <a:gs pos="0">
                  <a:srgbClr val="FFC400">
                    <a:alpha val="32625"/>
                  </a:srgbClr>
                </a:gs>
                <a:gs pos="14286">
                  <a:srgbClr val="FFC400">
                    <a:alpha val="30438"/>
                  </a:srgbClr>
                </a:gs>
                <a:gs pos="28571">
                  <a:srgbClr val="FFC400">
                    <a:alpha val="24558"/>
                  </a:srgbClr>
                </a:gs>
                <a:gs pos="42857">
                  <a:srgbClr val="FFC400">
                    <a:alpha val="16877"/>
                  </a:srgbClr>
                </a:gs>
                <a:gs pos="57143">
                  <a:srgbClr val="FFC400">
                    <a:alpha val="9735"/>
                  </a:srgbClr>
                </a:gs>
                <a:gs pos="71429">
                  <a:srgbClr val="FFC400">
                    <a:alpha val="4681"/>
                  </a:srgbClr>
                </a:gs>
                <a:gs pos="85714">
                  <a:srgbClr val="FFC400">
                    <a:alpha val="1878"/>
                  </a:srgbClr>
                </a:gs>
                <a:gs pos="100000">
                  <a:srgbClr val="FFC4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7024490">
              <a:off x="1485505" y="325661"/>
              <a:ext cx="288094" cy="208899"/>
            </a:xfrm>
            <a:prstGeom prst="ellipse">
              <a:avLst/>
            </a:prstGeom>
            <a:gradFill>
              <a:gsLst>
                <a:gs pos="0">
                  <a:srgbClr val="E0FFDD">
                    <a:alpha val="31333"/>
                  </a:srgbClr>
                </a:gs>
                <a:gs pos="14286">
                  <a:srgbClr val="E0FFDD">
                    <a:alpha val="29213"/>
                  </a:srgbClr>
                </a:gs>
                <a:gs pos="28571">
                  <a:srgbClr val="E0FFDD">
                    <a:alpha val="23529"/>
                  </a:srgbClr>
                </a:gs>
                <a:gs pos="42857">
                  <a:srgbClr val="E0FFDD">
                    <a:alpha val="16134"/>
                  </a:srgbClr>
                </a:gs>
                <a:gs pos="57143">
                  <a:srgbClr val="E0FFDD">
                    <a:alpha val="9290"/>
                  </a:srgbClr>
                </a:gs>
                <a:gs pos="71429">
                  <a:srgbClr val="E0FFDD">
                    <a:alpha val="4461"/>
                  </a:srgbClr>
                </a:gs>
                <a:gs pos="85714">
                  <a:srgbClr val="E0FFDD">
                    <a:alpha val="1788"/>
                  </a:srgbClr>
                </a:gs>
                <a:gs pos="100000">
                  <a:srgbClr val="E0FFDD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-8485511">
              <a:off x="1011978" y="737013"/>
              <a:ext cx="328222" cy="78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3162616">
              <a:off x="937847" y="1141039"/>
              <a:ext cx="730916" cy="579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8279206">
              <a:off x="61345" y="3248106"/>
              <a:ext cx="537464" cy="114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9184240">
              <a:off x="1998500" y="2603006"/>
              <a:ext cx="298349" cy="48868"/>
            </a:xfrm>
            <a:prstGeom prst="ellipse">
              <a:avLst/>
            </a:prstGeom>
            <a:gradFill>
              <a:gsLst>
                <a:gs pos="0">
                  <a:srgbClr val="000062">
                    <a:alpha val="32968"/>
                  </a:srgbClr>
                </a:gs>
                <a:gs pos="14286">
                  <a:srgbClr val="000062">
                    <a:alpha val="30764"/>
                  </a:srgbClr>
                </a:gs>
                <a:gs pos="28571">
                  <a:srgbClr val="000062">
                    <a:alpha val="24833"/>
                  </a:srgbClr>
                </a:gs>
                <a:gs pos="42857">
                  <a:srgbClr val="000062">
                    <a:alpha val="17075"/>
                  </a:srgbClr>
                </a:gs>
                <a:gs pos="57143">
                  <a:srgbClr val="000062">
                    <a:alpha val="9855"/>
                  </a:srgbClr>
                </a:gs>
                <a:gs pos="71429">
                  <a:srgbClr val="000062">
                    <a:alpha val="4740"/>
                  </a:srgbClr>
                </a:gs>
                <a:gs pos="85714">
                  <a:srgbClr val="000062">
                    <a:alpha val="1902"/>
                  </a:srgbClr>
                </a:gs>
                <a:gs pos="100000">
                  <a:srgbClr val="00006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5391635">
              <a:off x="2163227" y="1851532"/>
              <a:ext cx="717694" cy="304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726662">
              <a:off x="1610497" y="3415144"/>
              <a:ext cx="316456" cy="183815"/>
            </a:xfrm>
            <a:prstGeom prst="ellipse">
              <a:avLst/>
            </a:prstGeom>
            <a:gradFill>
              <a:gsLst>
                <a:gs pos="0">
                  <a:srgbClr val="B60000">
                    <a:alpha val="32968"/>
                  </a:srgbClr>
                </a:gs>
                <a:gs pos="14286">
                  <a:srgbClr val="B60000">
                    <a:alpha val="30764"/>
                  </a:srgbClr>
                </a:gs>
                <a:gs pos="28571">
                  <a:srgbClr val="B60000">
                    <a:alpha val="24833"/>
                  </a:srgbClr>
                </a:gs>
                <a:gs pos="42857">
                  <a:srgbClr val="B60000">
                    <a:alpha val="17075"/>
                  </a:srgbClr>
                </a:gs>
                <a:gs pos="57143">
                  <a:srgbClr val="B60000">
                    <a:alpha val="9855"/>
                  </a:srgbClr>
                </a:gs>
                <a:gs pos="71429">
                  <a:srgbClr val="B60000">
                    <a:alpha val="4740"/>
                  </a:srgbClr>
                </a:gs>
                <a:gs pos="85714">
                  <a:srgbClr val="B60000">
                    <a:alpha val="1902"/>
                  </a:srgbClr>
                </a:gs>
                <a:gs pos="100000">
                  <a:srgbClr val="B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6844690">
              <a:off x="1040387" y="486320"/>
              <a:ext cx="496481" cy="117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7991225">
              <a:off x="3165313" y="674923"/>
              <a:ext cx="245911" cy="223052"/>
            </a:xfrm>
            <a:prstGeom prst="ellipse">
              <a:avLst/>
            </a:prstGeom>
            <a:gradFill>
              <a:gsLst>
                <a:gs pos="0">
                  <a:srgbClr val="FFC9CB">
                    <a:alpha val="26188"/>
                  </a:srgbClr>
                </a:gs>
                <a:gs pos="14286">
                  <a:srgbClr val="FFC9CB">
                    <a:alpha val="24353"/>
                  </a:srgbClr>
                </a:gs>
                <a:gs pos="28571">
                  <a:srgbClr val="FFC9CB">
                    <a:alpha val="19482"/>
                  </a:srgbClr>
                </a:gs>
                <a:gs pos="42857">
                  <a:srgbClr val="FFC9CB">
                    <a:alpha val="13250"/>
                  </a:srgbClr>
                </a:gs>
                <a:gs pos="57143">
                  <a:srgbClr val="FFC9CB">
                    <a:alpha val="7574"/>
                  </a:srgbClr>
                </a:gs>
                <a:gs pos="71429">
                  <a:srgbClr val="FFC9CB">
                    <a:alpha val="3619"/>
                  </a:srgbClr>
                </a:gs>
                <a:gs pos="85714">
                  <a:srgbClr val="FFC9CB">
                    <a:alpha val="1447"/>
                  </a:srgbClr>
                </a:gs>
                <a:gs pos="100000">
                  <a:srgbClr val="FFC9CB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-10061211">
              <a:off x="1265425" y="1251187"/>
              <a:ext cx="454860" cy="101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9930600">
              <a:off x="272193" y="3089013"/>
              <a:ext cx="691329" cy="947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3856661">
              <a:off x="3017860" y="3291774"/>
              <a:ext cx="764712" cy="515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8324545">
              <a:off x="1033242" y="2955724"/>
              <a:ext cx="447917" cy="213159"/>
            </a:xfrm>
            <a:prstGeom prst="ellipse">
              <a:avLst/>
            </a:prstGeom>
            <a:gradFill>
              <a:gsLst>
                <a:gs pos="0">
                  <a:srgbClr val="FF00FF">
                    <a:alpha val="12303"/>
                  </a:srgbClr>
                </a:gs>
                <a:gs pos="14286">
                  <a:srgbClr val="FF00FF">
                    <a:alpha val="11367"/>
                  </a:srgbClr>
                </a:gs>
                <a:gs pos="28571">
                  <a:srgbClr val="FF00FF">
                    <a:alpha val="8944"/>
                  </a:srgbClr>
                </a:gs>
                <a:gs pos="42857">
                  <a:srgbClr val="FF00FF">
                    <a:alpha val="5960"/>
                  </a:srgbClr>
                </a:gs>
                <a:gs pos="57143">
                  <a:srgbClr val="FF00FF">
                    <a:alpha val="3348"/>
                  </a:srgbClr>
                </a:gs>
                <a:gs pos="71429">
                  <a:srgbClr val="FF00FF">
                    <a:alpha val="1581"/>
                  </a:srgbClr>
                </a:gs>
                <a:gs pos="85714">
                  <a:srgbClr val="FF00FF">
                    <a:alpha val="628"/>
                  </a:srgbClr>
                </a:gs>
                <a:gs pos="100000">
                  <a:srgbClr val="FF00FF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9636423">
              <a:off x="1632325" y="267296"/>
              <a:ext cx="230211" cy="37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-8219496">
              <a:off x="1031807" y="2518570"/>
              <a:ext cx="431105" cy="98524"/>
            </a:xfrm>
            <a:prstGeom prst="ellipse">
              <a:avLst/>
            </a:prstGeom>
            <a:gradFill>
              <a:gsLst>
                <a:gs pos="0">
                  <a:srgbClr val="0000FF">
                    <a:alpha val="15661"/>
                  </a:srgbClr>
                </a:gs>
                <a:gs pos="14286">
                  <a:srgbClr val="0000FF">
                    <a:alpha val="14492"/>
                  </a:srgbClr>
                </a:gs>
                <a:gs pos="28571">
                  <a:srgbClr val="0000FF">
                    <a:alpha val="11446"/>
                  </a:srgbClr>
                </a:gs>
                <a:gs pos="42857">
                  <a:srgbClr val="0000FF">
                    <a:alpha val="7664"/>
                  </a:srgbClr>
                </a:gs>
                <a:gs pos="57143">
                  <a:srgbClr val="0000FF">
                    <a:alpha val="4322"/>
                  </a:srgbClr>
                </a:gs>
                <a:gs pos="71429">
                  <a:srgbClr val="0000FF">
                    <a:alpha val="2047"/>
                  </a:srgbClr>
                </a:gs>
                <a:gs pos="85714">
                  <a:srgbClr val="0000FF">
                    <a:alpha val="814"/>
                  </a:srgbClr>
                </a:gs>
                <a:gs pos="100000">
                  <a:srgbClr val="0000FF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8846636">
              <a:off x="88399" y="-26860"/>
              <a:ext cx="518827" cy="123065"/>
            </a:xfrm>
            <a:prstGeom prst="ellipse">
              <a:avLst/>
            </a:prstGeom>
            <a:gradFill>
              <a:gsLst>
                <a:gs pos="0">
                  <a:srgbClr val="E0FFFF">
                    <a:alpha val="20871"/>
                  </a:srgbClr>
                </a:gs>
                <a:gs pos="14286">
                  <a:srgbClr val="E0FFFF">
                    <a:alpha val="19359"/>
                  </a:srgbClr>
                </a:gs>
                <a:gs pos="28571">
                  <a:srgbClr val="E0FFFF">
                    <a:alpha val="15385"/>
                  </a:srgbClr>
                </a:gs>
                <a:gs pos="42857">
                  <a:srgbClr val="E0FFFF">
                    <a:alpha val="10379"/>
                  </a:srgbClr>
                </a:gs>
                <a:gs pos="57143">
                  <a:srgbClr val="E0FFFF">
                    <a:alpha val="5891"/>
                  </a:srgbClr>
                </a:gs>
                <a:gs pos="71429">
                  <a:srgbClr val="E0FFFF">
                    <a:alpha val="2802"/>
                  </a:srgbClr>
                </a:gs>
                <a:gs pos="85714">
                  <a:srgbClr val="E0FFFF">
                    <a:alpha val="1118"/>
                  </a:srgbClr>
                </a:gs>
                <a:gs pos="100000">
                  <a:srgbClr val="E0FFFF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5332367">
              <a:off x="2810952" y="763717"/>
              <a:ext cx="515018" cy="136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5903494">
              <a:off x="2312645" y="2311939"/>
              <a:ext cx="444638" cy="1990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5341814">
              <a:off x="3105130" y="1316474"/>
              <a:ext cx="333022" cy="95402"/>
            </a:xfrm>
            <a:prstGeom prst="ellipse">
              <a:avLst/>
            </a:prstGeom>
            <a:gradFill>
              <a:gsLst>
                <a:gs pos="0">
                  <a:srgbClr val="FFC399">
                    <a:alpha val="32968"/>
                  </a:srgbClr>
                </a:gs>
                <a:gs pos="14286">
                  <a:srgbClr val="FFC399">
                    <a:alpha val="30764"/>
                  </a:srgbClr>
                </a:gs>
                <a:gs pos="28571">
                  <a:srgbClr val="FFC399">
                    <a:alpha val="24833"/>
                  </a:srgbClr>
                </a:gs>
                <a:gs pos="42857">
                  <a:srgbClr val="FFC399">
                    <a:alpha val="17075"/>
                  </a:srgbClr>
                </a:gs>
                <a:gs pos="57143">
                  <a:srgbClr val="FFC399">
                    <a:alpha val="9855"/>
                  </a:srgbClr>
                </a:gs>
                <a:gs pos="71429">
                  <a:srgbClr val="FFC399">
                    <a:alpha val="4740"/>
                  </a:srgbClr>
                </a:gs>
                <a:gs pos="85714">
                  <a:srgbClr val="FFC399">
                    <a:alpha val="1902"/>
                  </a:srgbClr>
                </a:gs>
                <a:gs pos="100000">
                  <a:srgbClr val="FFC39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8341136">
              <a:off x="3053794" y="2591803"/>
              <a:ext cx="440888" cy="81013"/>
            </a:xfrm>
            <a:prstGeom prst="ellipse">
              <a:avLst/>
            </a:prstGeom>
            <a:gradFill>
              <a:gsLst>
                <a:gs pos="0">
                  <a:srgbClr val="FFFFFB">
                    <a:alpha val="32968"/>
                  </a:srgbClr>
                </a:gs>
                <a:gs pos="14286">
                  <a:srgbClr val="FFFFFB">
                    <a:alpha val="30764"/>
                  </a:srgbClr>
                </a:gs>
                <a:gs pos="28571">
                  <a:srgbClr val="FFFFFB">
                    <a:alpha val="24833"/>
                  </a:srgbClr>
                </a:gs>
                <a:gs pos="42857">
                  <a:srgbClr val="FFFFFB">
                    <a:alpha val="17075"/>
                  </a:srgbClr>
                </a:gs>
                <a:gs pos="57143">
                  <a:srgbClr val="FFFFFB">
                    <a:alpha val="9855"/>
                  </a:srgbClr>
                </a:gs>
                <a:gs pos="71429">
                  <a:srgbClr val="FFFFFB">
                    <a:alpha val="4740"/>
                  </a:srgbClr>
                </a:gs>
                <a:gs pos="85714">
                  <a:srgbClr val="FFFFFB">
                    <a:alpha val="1902"/>
                  </a:srgbClr>
                </a:gs>
                <a:gs pos="100000">
                  <a:srgbClr val="FFFFF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4960577">
              <a:off x="517459" y="2899286"/>
              <a:ext cx="703613" cy="1904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265968">
              <a:off x="2972383" y="795742"/>
              <a:ext cx="298676" cy="170396"/>
            </a:xfrm>
            <a:prstGeom prst="ellipse">
              <a:avLst/>
            </a:prstGeom>
            <a:gradFill>
              <a:gsLst>
                <a:gs pos="0">
                  <a:srgbClr val="00FF00">
                    <a:alpha val="3511"/>
                  </a:srgbClr>
                </a:gs>
                <a:gs pos="14286">
                  <a:srgbClr val="00FF00">
                    <a:alpha val="3231"/>
                  </a:srgbClr>
                </a:gs>
                <a:gs pos="28571">
                  <a:srgbClr val="00FF00">
                    <a:alpha val="2518"/>
                  </a:srgbClr>
                </a:gs>
                <a:gs pos="42857">
                  <a:srgbClr val="00FF00">
                    <a:alpha val="1659"/>
                  </a:srgbClr>
                </a:gs>
                <a:gs pos="57143">
                  <a:srgbClr val="00FF00">
                    <a:alpha val="923"/>
                  </a:srgbClr>
                </a:gs>
                <a:gs pos="71429">
                  <a:srgbClr val="00FF00">
                    <a:alpha val="433"/>
                  </a:srgbClr>
                </a:gs>
                <a:gs pos="85714">
                  <a:srgbClr val="00FF00">
                    <a:alpha val="171"/>
                  </a:srgbClr>
                </a:gs>
                <a:gs pos="100000">
                  <a:srgbClr val="00FF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-10199102">
              <a:off x="1414984" y="-15788"/>
              <a:ext cx="704644" cy="2106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3180973">
              <a:off x="2727263" y="-120133"/>
              <a:ext cx="523856" cy="430709"/>
            </a:xfrm>
            <a:prstGeom prst="ellipse">
              <a:avLst/>
            </a:prstGeom>
            <a:gradFill>
              <a:gsLst>
                <a:gs pos="0">
                  <a:srgbClr val="3F0000">
                    <a:alpha val="32968"/>
                  </a:srgbClr>
                </a:gs>
                <a:gs pos="14286">
                  <a:srgbClr val="3F0000">
                    <a:alpha val="30764"/>
                  </a:srgbClr>
                </a:gs>
                <a:gs pos="28571">
                  <a:srgbClr val="3F0000">
                    <a:alpha val="24833"/>
                  </a:srgbClr>
                </a:gs>
                <a:gs pos="42857">
                  <a:srgbClr val="3F0000">
                    <a:alpha val="17075"/>
                  </a:srgbClr>
                </a:gs>
                <a:gs pos="57143">
                  <a:srgbClr val="3F0000">
                    <a:alpha val="9855"/>
                  </a:srgbClr>
                </a:gs>
                <a:gs pos="71429">
                  <a:srgbClr val="3F0000">
                    <a:alpha val="4740"/>
                  </a:srgbClr>
                </a:gs>
                <a:gs pos="85714">
                  <a:srgbClr val="3F0000">
                    <a:alpha val="1902"/>
                  </a:srgbClr>
                </a:gs>
                <a:gs pos="100000">
                  <a:srgbClr val="3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7612093">
              <a:off x="793617" y="1084395"/>
              <a:ext cx="329361" cy="254192"/>
            </a:xfrm>
            <a:prstGeom prst="ellipse">
              <a:avLst/>
            </a:prstGeom>
            <a:gradFill>
              <a:gsLst>
                <a:gs pos="0">
                  <a:srgbClr val="0000FF">
                    <a:alpha val="11118"/>
                  </a:srgbClr>
                </a:gs>
                <a:gs pos="14286">
                  <a:srgbClr val="0000FF">
                    <a:alpha val="10266"/>
                  </a:srgbClr>
                </a:gs>
                <a:gs pos="28571">
                  <a:srgbClr val="0000FF">
                    <a:alpha val="8067"/>
                  </a:srgbClr>
                </a:gs>
                <a:gs pos="42857">
                  <a:srgbClr val="0000FF">
                    <a:alpha val="5367"/>
                  </a:srgbClr>
                </a:gs>
                <a:gs pos="57143">
                  <a:srgbClr val="0000FF">
                    <a:alpha val="3011"/>
                  </a:srgbClr>
                </a:gs>
                <a:gs pos="71429">
                  <a:srgbClr val="0000FF">
                    <a:alpha val="1421"/>
                  </a:srgbClr>
                </a:gs>
                <a:gs pos="85714">
                  <a:srgbClr val="0000FF">
                    <a:alpha val="564"/>
                  </a:srgbClr>
                </a:gs>
                <a:gs pos="100000">
                  <a:srgbClr val="0000FF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10724552">
              <a:off x="3040319" y="1652188"/>
              <a:ext cx="299835" cy="63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9001455">
              <a:off x="1011250" y="1802269"/>
              <a:ext cx="737509" cy="318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6660484">
              <a:off x="1239390" y="2879966"/>
              <a:ext cx="306984" cy="191796"/>
            </a:xfrm>
            <a:prstGeom prst="ellipse">
              <a:avLst/>
            </a:prstGeom>
            <a:gradFill>
              <a:gsLst>
                <a:gs pos="0">
                  <a:srgbClr val="FF00FF">
                    <a:alpha val="17109"/>
                  </a:srgbClr>
                </a:gs>
                <a:gs pos="14286">
                  <a:srgbClr val="FF00FF">
                    <a:alpha val="15841"/>
                  </a:srgbClr>
                </a:gs>
                <a:gs pos="28571">
                  <a:srgbClr val="FF00FF">
                    <a:alpha val="12533"/>
                  </a:srgbClr>
                </a:gs>
                <a:gs pos="42857">
                  <a:srgbClr val="FF00FF">
                    <a:alpha val="8409"/>
                  </a:srgbClr>
                </a:gs>
                <a:gs pos="57143">
                  <a:srgbClr val="FF00FF">
                    <a:alpha val="4750"/>
                  </a:srgbClr>
                </a:gs>
                <a:gs pos="71429">
                  <a:srgbClr val="FF00FF">
                    <a:alpha val="2252"/>
                  </a:srgbClr>
                </a:gs>
                <a:gs pos="85714">
                  <a:srgbClr val="FF00FF">
                    <a:alpha val="897"/>
                  </a:srgbClr>
                </a:gs>
                <a:gs pos="100000">
                  <a:srgbClr val="FF00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5429974">
              <a:off x="2959882" y="1112528"/>
              <a:ext cx="536939" cy="79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4262027">
              <a:off x="817496" y="2859130"/>
              <a:ext cx="541497" cy="62526"/>
            </a:xfrm>
            <a:prstGeom prst="ellipse">
              <a:avLst/>
            </a:prstGeom>
            <a:gradFill>
              <a:gsLst>
                <a:gs pos="0">
                  <a:srgbClr val="0000FF">
                    <a:alpha val="14819"/>
                  </a:srgbClr>
                </a:gs>
                <a:gs pos="14286">
                  <a:srgbClr val="0000FF">
                    <a:alpha val="13707"/>
                  </a:srgbClr>
                </a:gs>
                <a:gs pos="28571">
                  <a:srgbClr val="0000FF">
                    <a:alpha val="10816"/>
                  </a:srgbClr>
                </a:gs>
                <a:gs pos="42857">
                  <a:srgbClr val="0000FF">
                    <a:alpha val="7233"/>
                  </a:srgbClr>
                </a:gs>
                <a:gs pos="57143">
                  <a:srgbClr val="0000FF">
                    <a:alpha val="4075"/>
                  </a:srgbClr>
                </a:gs>
                <a:gs pos="71429">
                  <a:srgbClr val="0000FF">
                    <a:alpha val="1929"/>
                  </a:srgbClr>
                </a:gs>
                <a:gs pos="85714">
                  <a:srgbClr val="0000FF">
                    <a:alpha val="767"/>
                  </a:srgbClr>
                </a:gs>
                <a:gs pos="100000">
                  <a:srgbClr val="0000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553313">
              <a:off x="1845876" y="1634089"/>
              <a:ext cx="292369" cy="140784"/>
            </a:xfrm>
            <a:prstGeom prst="ellipse">
              <a:avLst/>
            </a:prstGeom>
            <a:gradFill>
              <a:gsLst>
                <a:gs pos="0">
                  <a:srgbClr val="78CB00">
                    <a:alpha val="11592"/>
                  </a:srgbClr>
                </a:gs>
                <a:gs pos="14286">
                  <a:srgbClr val="78CB00">
                    <a:alpha val="10707"/>
                  </a:srgbClr>
                </a:gs>
                <a:gs pos="28571">
                  <a:srgbClr val="78CB00">
                    <a:alpha val="8418"/>
                  </a:srgbClr>
                </a:gs>
                <a:gs pos="42857">
                  <a:srgbClr val="78CB00">
                    <a:alpha val="5604"/>
                  </a:srgbClr>
                </a:gs>
                <a:gs pos="57143">
                  <a:srgbClr val="78CB00">
                    <a:alpha val="3145"/>
                  </a:srgbClr>
                </a:gs>
                <a:gs pos="71429">
                  <a:srgbClr val="78CB00">
                    <a:alpha val="1485"/>
                  </a:srgbClr>
                </a:gs>
                <a:gs pos="85714">
                  <a:srgbClr val="78CB00">
                    <a:alpha val="590"/>
                  </a:srgbClr>
                </a:gs>
                <a:gs pos="100000">
                  <a:srgbClr val="78CB00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3471133">
              <a:off x="33417" y="1369716"/>
              <a:ext cx="541160" cy="66311"/>
            </a:xfrm>
            <a:prstGeom prst="ellipse">
              <a:avLst/>
            </a:prstGeom>
            <a:gradFill>
              <a:gsLst>
                <a:gs pos="0">
                  <a:srgbClr val="BCFFF3">
                    <a:alpha val="32968"/>
                  </a:srgbClr>
                </a:gs>
                <a:gs pos="14286">
                  <a:srgbClr val="BCFFF3">
                    <a:alpha val="30764"/>
                  </a:srgbClr>
                </a:gs>
                <a:gs pos="28571">
                  <a:srgbClr val="BCFFF3">
                    <a:alpha val="24833"/>
                  </a:srgbClr>
                </a:gs>
                <a:gs pos="42857">
                  <a:srgbClr val="BCFFF3">
                    <a:alpha val="17075"/>
                  </a:srgbClr>
                </a:gs>
                <a:gs pos="57143">
                  <a:srgbClr val="BCFFF3">
                    <a:alpha val="9855"/>
                  </a:srgbClr>
                </a:gs>
                <a:gs pos="71429">
                  <a:srgbClr val="BCFFF3">
                    <a:alpha val="4740"/>
                  </a:srgbClr>
                </a:gs>
                <a:gs pos="85714">
                  <a:srgbClr val="BCFFF3">
                    <a:alpha val="1902"/>
                  </a:srgbClr>
                </a:gs>
                <a:gs pos="100000">
                  <a:srgbClr val="BC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4674505">
              <a:off x="2119823" y="1362715"/>
              <a:ext cx="651595" cy="264533"/>
            </a:xfrm>
            <a:prstGeom prst="ellipse">
              <a:avLst/>
            </a:prstGeom>
            <a:gradFill>
              <a:gsLst>
                <a:gs pos="0">
                  <a:srgbClr val="FFFFFF">
                    <a:alpha val="32226"/>
                  </a:srgbClr>
                </a:gs>
                <a:gs pos="14286">
                  <a:srgbClr val="FFFFFF">
                    <a:alpha val="30059"/>
                  </a:srgbClr>
                </a:gs>
                <a:gs pos="28571">
                  <a:srgbClr val="FFFFFF">
                    <a:alpha val="24240"/>
                  </a:srgbClr>
                </a:gs>
                <a:gs pos="42857">
                  <a:srgbClr val="FFFFFF">
                    <a:alpha val="16647"/>
                  </a:srgbClr>
                </a:gs>
                <a:gs pos="57143">
                  <a:srgbClr val="FFFFFF">
                    <a:alpha val="9597"/>
                  </a:srgbClr>
                </a:gs>
                <a:gs pos="71429">
                  <a:srgbClr val="FFFFFF">
                    <a:alpha val="4613"/>
                  </a:srgbClr>
                </a:gs>
                <a:gs pos="85714">
                  <a:srgbClr val="FFFFFF">
                    <a:alpha val="1850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4037252">
              <a:off x="732799" y="1666747"/>
              <a:ext cx="476144" cy="36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4008146">
              <a:off x="613234" y="1524063"/>
              <a:ext cx="501052" cy="54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7731130">
              <a:off x="2401921" y="2002419"/>
              <a:ext cx="722300" cy="5351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7292217">
              <a:off x="1172780" y="2843138"/>
              <a:ext cx="602549" cy="1042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-10062678">
              <a:off x="9997" y="2833193"/>
              <a:ext cx="277863" cy="115923"/>
            </a:xfrm>
            <a:prstGeom prst="ellipse">
              <a:avLst/>
            </a:prstGeom>
            <a:gradFill>
              <a:gsLst>
                <a:gs pos="0">
                  <a:srgbClr val="FFFF78">
                    <a:alpha val="32968"/>
                  </a:srgbClr>
                </a:gs>
                <a:gs pos="14286">
                  <a:srgbClr val="FFFF78">
                    <a:alpha val="30764"/>
                  </a:srgbClr>
                </a:gs>
                <a:gs pos="28571">
                  <a:srgbClr val="FFFF78">
                    <a:alpha val="24833"/>
                  </a:srgbClr>
                </a:gs>
                <a:gs pos="42857">
                  <a:srgbClr val="FFFF78">
                    <a:alpha val="17075"/>
                  </a:srgbClr>
                </a:gs>
                <a:gs pos="57143">
                  <a:srgbClr val="FFFF78">
                    <a:alpha val="9855"/>
                  </a:srgbClr>
                </a:gs>
                <a:gs pos="71429">
                  <a:srgbClr val="FFFF78">
                    <a:alpha val="4740"/>
                  </a:srgbClr>
                </a:gs>
                <a:gs pos="85714">
                  <a:srgbClr val="FFFF78">
                    <a:alpha val="1902"/>
                  </a:srgbClr>
                </a:gs>
                <a:gs pos="100000">
                  <a:srgbClr val="FFFF7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3527362">
              <a:off x="-213742" y="1588988"/>
              <a:ext cx="578348" cy="2473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4500494">
              <a:off x="1495179" y="2454203"/>
              <a:ext cx="907451" cy="1076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4562597">
              <a:off x="1647881" y="2249196"/>
              <a:ext cx="190141" cy="122370"/>
            </a:xfrm>
            <a:prstGeom prst="ellipse">
              <a:avLst/>
            </a:prstGeom>
            <a:gradFill>
              <a:gsLst>
                <a:gs pos="0">
                  <a:srgbClr val="FFC8A1">
                    <a:alpha val="32968"/>
                  </a:srgbClr>
                </a:gs>
                <a:gs pos="14286">
                  <a:srgbClr val="FFC8A1">
                    <a:alpha val="30764"/>
                  </a:srgbClr>
                </a:gs>
                <a:gs pos="28571">
                  <a:srgbClr val="FFC8A1">
                    <a:alpha val="24833"/>
                  </a:srgbClr>
                </a:gs>
                <a:gs pos="42857">
                  <a:srgbClr val="FFC8A1">
                    <a:alpha val="17075"/>
                  </a:srgbClr>
                </a:gs>
                <a:gs pos="57143">
                  <a:srgbClr val="FFC8A1">
                    <a:alpha val="9855"/>
                  </a:srgbClr>
                </a:gs>
                <a:gs pos="71429">
                  <a:srgbClr val="FFC8A1">
                    <a:alpha val="4740"/>
                  </a:srgbClr>
                </a:gs>
                <a:gs pos="85714">
                  <a:srgbClr val="FFC8A1">
                    <a:alpha val="1902"/>
                  </a:srgbClr>
                </a:gs>
                <a:gs pos="100000">
                  <a:srgbClr val="FFC8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7607500">
              <a:off x="1531819" y="3233488"/>
              <a:ext cx="206580" cy="1714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332539">
              <a:off x="2881484" y="616753"/>
              <a:ext cx="480458" cy="72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4984591">
              <a:off x="1808066" y="2669124"/>
              <a:ext cx="264264" cy="177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9851148">
              <a:off x="710203" y="3532188"/>
              <a:ext cx="746669" cy="1184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9026377">
              <a:off x="2641536" y="2619529"/>
              <a:ext cx="834468" cy="443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8475200">
              <a:off x="1644985" y="3148253"/>
              <a:ext cx="302446" cy="134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3080495">
              <a:off x="-233235" y="2247019"/>
              <a:ext cx="789605" cy="117650"/>
            </a:xfrm>
            <a:prstGeom prst="ellipse">
              <a:avLst/>
            </a:prstGeom>
            <a:gradFill>
              <a:gsLst>
                <a:gs pos="0">
                  <a:srgbClr val="710000">
                    <a:alpha val="32968"/>
                  </a:srgbClr>
                </a:gs>
                <a:gs pos="14286">
                  <a:srgbClr val="710000">
                    <a:alpha val="30764"/>
                  </a:srgbClr>
                </a:gs>
                <a:gs pos="28571">
                  <a:srgbClr val="710000">
                    <a:alpha val="24833"/>
                  </a:srgbClr>
                </a:gs>
                <a:gs pos="42857">
                  <a:srgbClr val="710000">
                    <a:alpha val="17075"/>
                  </a:srgbClr>
                </a:gs>
                <a:gs pos="57143">
                  <a:srgbClr val="710000">
                    <a:alpha val="9855"/>
                  </a:srgbClr>
                </a:gs>
                <a:gs pos="71429">
                  <a:srgbClr val="710000">
                    <a:alpha val="4740"/>
                  </a:srgbClr>
                </a:gs>
                <a:gs pos="85714">
                  <a:srgbClr val="710000">
                    <a:alpha val="1902"/>
                  </a:srgbClr>
                </a:gs>
                <a:gs pos="100000">
                  <a:srgbClr val="7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7072673">
              <a:off x="1429684" y="3478931"/>
              <a:ext cx="249384" cy="121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5281224">
              <a:off x="1593161" y="2846151"/>
              <a:ext cx="445966" cy="97113"/>
            </a:xfrm>
            <a:prstGeom prst="ellipse">
              <a:avLst/>
            </a:prstGeom>
            <a:gradFill>
              <a:gsLst>
                <a:gs pos="0">
                  <a:srgbClr val="FF4D00">
                    <a:alpha val="32968"/>
                  </a:srgbClr>
                </a:gs>
                <a:gs pos="14286">
                  <a:srgbClr val="FF4D00">
                    <a:alpha val="30764"/>
                  </a:srgbClr>
                </a:gs>
                <a:gs pos="28571">
                  <a:srgbClr val="FF4D00">
                    <a:alpha val="24833"/>
                  </a:srgbClr>
                </a:gs>
                <a:gs pos="42857">
                  <a:srgbClr val="FF4D00">
                    <a:alpha val="17075"/>
                  </a:srgbClr>
                </a:gs>
                <a:gs pos="57143">
                  <a:srgbClr val="FF4D00">
                    <a:alpha val="9855"/>
                  </a:srgbClr>
                </a:gs>
                <a:gs pos="71429">
                  <a:srgbClr val="FF4D00">
                    <a:alpha val="4740"/>
                  </a:srgbClr>
                </a:gs>
                <a:gs pos="85714">
                  <a:srgbClr val="FF4D00">
                    <a:alpha val="1902"/>
                  </a:srgbClr>
                </a:gs>
                <a:gs pos="100000">
                  <a:srgbClr val="FF4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176406">
              <a:off x="-130057" y="1510430"/>
              <a:ext cx="553522" cy="91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3208907">
              <a:off x="1042467" y="1558279"/>
              <a:ext cx="199090" cy="68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6239358">
              <a:off x="1719190" y="2894984"/>
              <a:ext cx="199060" cy="175038"/>
            </a:xfrm>
            <a:prstGeom prst="ellipse">
              <a:avLst/>
            </a:prstGeom>
            <a:gradFill>
              <a:gsLst>
                <a:gs pos="0">
                  <a:srgbClr val="FF0000">
                    <a:alpha val="4091"/>
                  </a:srgbClr>
                </a:gs>
                <a:gs pos="14286">
                  <a:srgbClr val="FF0000">
                    <a:alpha val="3767"/>
                  </a:srgbClr>
                </a:gs>
                <a:gs pos="28571">
                  <a:srgbClr val="FF0000">
                    <a:alpha val="2937"/>
                  </a:srgbClr>
                </a:gs>
                <a:gs pos="42857">
                  <a:srgbClr val="FF0000">
                    <a:alpha val="1936"/>
                  </a:srgbClr>
                </a:gs>
                <a:gs pos="57143">
                  <a:srgbClr val="FF0000">
                    <a:alpha val="1078"/>
                  </a:srgbClr>
                </a:gs>
                <a:gs pos="71429">
                  <a:srgbClr val="FF0000">
                    <a:alpha val="506"/>
                  </a:srgbClr>
                </a:gs>
                <a:gs pos="85714">
                  <a:srgbClr val="FF0000">
                    <a:alpha val="200"/>
                  </a:srgbClr>
                </a:gs>
                <a:gs pos="100000">
                  <a:srgbClr val="FF00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-9369337">
              <a:off x="492412" y="2837405"/>
              <a:ext cx="469879" cy="2446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8639644">
              <a:off x="988959" y="1717455"/>
              <a:ext cx="329410" cy="161899"/>
            </a:xfrm>
            <a:prstGeom prst="ellipse">
              <a:avLst/>
            </a:prstGeom>
            <a:gradFill>
              <a:gsLst>
                <a:gs pos="0">
                  <a:srgbClr val="5B0000">
                    <a:alpha val="32968"/>
                  </a:srgbClr>
                </a:gs>
                <a:gs pos="14286">
                  <a:srgbClr val="5B0000">
                    <a:alpha val="30764"/>
                  </a:srgbClr>
                </a:gs>
                <a:gs pos="28571">
                  <a:srgbClr val="5B0000">
                    <a:alpha val="24833"/>
                  </a:srgbClr>
                </a:gs>
                <a:gs pos="42857">
                  <a:srgbClr val="5B0000">
                    <a:alpha val="17075"/>
                  </a:srgbClr>
                </a:gs>
                <a:gs pos="57143">
                  <a:srgbClr val="5B0000">
                    <a:alpha val="9855"/>
                  </a:srgbClr>
                </a:gs>
                <a:gs pos="71429">
                  <a:srgbClr val="5B0000">
                    <a:alpha val="4740"/>
                  </a:srgbClr>
                </a:gs>
                <a:gs pos="85714">
                  <a:srgbClr val="5B0000">
                    <a:alpha val="1902"/>
                  </a:srgbClr>
                </a:gs>
                <a:gs pos="100000">
                  <a:srgbClr val="5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9040893">
              <a:off x="509167" y="3578641"/>
              <a:ext cx="329186" cy="797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9380689">
              <a:off x="1202880" y="3086679"/>
              <a:ext cx="686355" cy="119424"/>
            </a:xfrm>
            <a:prstGeom prst="ellipse">
              <a:avLst/>
            </a:prstGeom>
            <a:gradFill>
              <a:gsLst>
                <a:gs pos="0">
                  <a:srgbClr val="FFFF00">
                    <a:alpha val="31898"/>
                  </a:srgbClr>
                </a:gs>
                <a:gs pos="14286">
                  <a:srgbClr val="FFFF00">
                    <a:alpha val="29748"/>
                  </a:srgbClr>
                </a:gs>
                <a:gs pos="28571">
                  <a:srgbClr val="FFFF00">
                    <a:alpha val="23978"/>
                  </a:srgbClr>
                </a:gs>
                <a:gs pos="42857">
                  <a:srgbClr val="FFFF00">
                    <a:alpha val="16458"/>
                  </a:srgbClr>
                </a:gs>
                <a:gs pos="57143">
                  <a:srgbClr val="FFFF00">
                    <a:alpha val="9484"/>
                  </a:srgbClr>
                </a:gs>
                <a:gs pos="71429">
                  <a:srgbClr val="FFFF00">
                    <a:alpha val="4557"/>
                  </a:srgbClr>
                </a:gs>
                <a:gs pos="85714">
                  <a:srgbClr val="FFFF00">
                    <a:alpha val="1827"/>
                  </a:srgbClr>
                </a:gs>
                <a:gs pos="100000">
                  <a:srgbClr val="FFFF00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6584594">
              <a:off x="790581" y="2558827"/>
              <a:ext cx="326353" cy="118750"/>
            </a:xfrm>
            <a:prstGeom prst="ellipse">
              <a:avLst/>
            </a:prstGeom>
            <a:gradFill>
              <a:gsLst>
                <a:gs pos="0">
                  <a:srgbClr val="FFD061">
                    <a:alpha val="32968"/>
                  </a:srgbClr>
                </a:gs>
                <a:gs pos="14286">
                  <a:srgbClr val="FFD061">
                    <a:alpha val="30764"/>
                  </a:srgbClr>
                </a:gs>
                <a:gs pos="28571">
                  <a:srgbClr val="FFD061">
                    <a:alpha val="24833"/>
                  </a:srgbClr>
                </a:gs>
                <a:gs pos="42857">
                  <a:srgbClr val="FFD061">
                    <a:alpha val="17075"/>
                  </a:srgbClr>
                </a:gs>
                <a:gs pos="57143">
                  <a:srgbClr val="FFD061">
                    <a:alpha val="9855"/>
                  </a:srgbClr>
                </a:gs>
                <a:gs pos="71429">
                  <a:srgbClr val="FFD061">
                    <a:alpha val="4740"/>
                  </a:srgbClr>
                </a:gs>
                <a:gs pos="85714">
                  <a:srgbClr val="FFD061">
                    <a:alpha val="1902"/>
                  </a:srgbClr>
                </a:gs>
                <a:gs pos="100000">
                  <a:srgbClr val="FFD0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-9135185">
              <a:off x="750150" y="1713263"/>
              <a:ext cx="674609" cy="93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4213413">
              <a:off x="989960" y="3407558"/>
              <a:ext cx="800132" cy="8800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9866977">
              <a:off x="1246458" y="1106070"/>
              <a:ext cx="560974" cy="229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5236338">
              <a:off x="1615013" y="2788503"/>
              <a:ext cx="743819" cy="962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4825252">
              <a:off x="1688640" y="3290304"/>
              <a:ext cx="464208" cy="10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5988600">
              <a:off x="2676022" y="185759"/>
              <a:ext cx="762552" cy="24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7255552">
              <a:off x="947493" y="3201562"/>
              <a:ext cx="292948" cy="167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9148861">
              <a:off x="777191" y="3170605"/>
              <a:ext cx="692970" cy="12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4229024">
              <a:off x="-158204" y="476357"/>
              <a:ext cx="764049" cy="417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7136670">
              <a:off x="850694" y="3378593"/>
              <a:ext cx="442491" cy="404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9517871">
              <a:off x="20933" y="3104107"/>
              <a:ext cx="755185" cy="1649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-9274918">
              <a:off x="2746070" y="2583451"/>
              <a:ext cx="522884" cy="2533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4448346">
              <a:off x="1951177" y="420315"/>
              <a:ext cx="301759" cy="42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7391502">
              <a:off x="1538558" y="3497393"/>
              <a:ext cx="322450" cy="2628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9216343">
              <a:off x="2617886" y="1634401"/>
              <a:ext cx="202019" cy="194343"/>
            </a:xfrm>
            <a:prstGeom prst="ellipse">
              <a:avLst/>
            </a:prstGeom>
            <a:gradFill>
              <a:gsLst>
                <a:gs pos="0">
                  <a:srgbClr val="2F0000">
                    <a:alpha val="5555"/>
                  </a:srgbClr>
                </a:gs>
                <a:gs pos="14286">
                  <a:srgbClr val="2F0000">
                    <a:alpha val="5117"/>
                  </a:srgbClr>
                </a:gs>
                <a:gs pos="28571">
                  <a:srgbClr val="2F0000">
                    <a:alpha val="3996"/>
                  </a:srgbClr>
                </a:gs>
                <a:gs pos="42857">
                  <a:srgbClr val="2F0000">
                    <a:alpha val="2640"/>
                  </a:srgbClr>
                </a:gs>
                <a:gs pos="57143">
                  <a:srgbClr val="2F0000">
                    <a:alpha val="1471"/>
                  </a:srgbClr>
                </a:gs>
                <a:gs pos="71429">
                  <a:srgbClr val="2F0000">
                    <a:alpha val="691"/>
                  </a:srgbClr>
                </a:gs>
                <a:gs pos="85714">
                  <a:srgbClr val="2F0000">
                    <a:alpha val="274"/>
                  </a:srgbClr>
                </a:gs>
                <a:gs pos="100000">
                  <a:srgbClr val="2F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-10521076">
              <a:off x="1024101" y="3001039"/>
              <a:ext cx="320442" cy="389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3286156">
              <a:off x="-304082" y="2822753"/>
              <a:ext cx="767384" cy="78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4499811">
              <a:off x="-324315" y="1300588"/>
              <a:ext cx="713421" cy="1666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9227275">
              <a:off x="1217012" y="637625"/>
              <a:ext cx="375185" cy="63912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-9415292">
              <a:off x="2755606" y="268013"/>
              <a:ext cx="342867" cy="154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7865130">
              <a:off x="781544" y="2556739"/>
              <a:ext cx="499782" cy="6831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8996322">
              <a:off x="687494" y="3279288"/>
              <a:ext cx="455634" cy="285099"/>
            </a:xfrm>
            <a:prstGeom prst="ellipse">
              <a:avLst/>
            </a:prstGeom>
            <a:gradFill>
              <a:gsLst>
                <a:gs pos="0">
                  <a:srgbClr val="FF58FF">
                    <a:alpha val="32968"/>
                  </a:srgbClr>
                </a:gs>
                <a:gs pos="14286">
                  <a:srgbClr val="FF58FF">
                    <a:alpha val="30764"/>
                  </a:srgbClr>
                </a:gs>
                <a:gs pos="28571">
                  <a:srgbClr val="FF58FF">
                    <a:alpha val="24833"/>
                  </a:srgbClr>
                </a:gs>
                <a:gs pos="42857">
                  <a:srgbClr val="FF58FF">
                    <a:alpha val="17075"/>
                  </a:srgbClr>
                </a:gs>
                <a:gs pos="57143">
                  <a:srgbClr val="FF58FF">
                    <a:alpha val="9855"/>
                  </a:srgbClr>
                </a:gs>
                <a:gs pos="71429">
                  <a:srgbClr val="FF58FF">
                    <a:alpha val="4740"/>
                  </a:srgbClr>
                </a:gs>
                <a:gs pos="85714">
                  <a:srgbClr val="FF58FF">
                    <a:alpha val="1902"/>
                  </a:srgbClr>
                </a:gs>
                <a:gs pos="100000">
                  <a:srgbClr val="FF5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9806429">
              <a:off x="1190007" y="2904863"/>
              <a:ext cx="631605" cy="1998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4016350">
              <a:off x="2529453" y="326322"/>
              <a:ext cx="822268" cy="297753"/>
            </a:xfrm>
            <a:prstGeom prst="ellipse">
              <a:avLst/>
            </a:prstGeom>
            <a:gradFill>
              <a:gsLst>
                <a:gs pos="0">
                  <a:srgbClr val="FFB500">
                    <a:alpha val="32968"/>
                  </a:srgbClr>
                </a:gs>
                <a:gs pos="14286">
                  <a:srgbClr val="FFB500">
                    <a:alpha val="30764"/>
                  </a:srgbClr>
                </a:gs>
                <a:gs pos="28571">
                  <a:srgbClr val="FFB500">
                    <a:alpha val="24833"/>
                  </a:srgbClr>
                </a:gs>
                <a:gs pos="42857">
                  <a:srgbClr val="FFB500">
                    <a:alpha val="17075"/>
                  </a:srgbClr>
                </a:gs>
                <a:gs pos="57143">
                  <a:srgbClr val="FFB500">
                    <a:alpha val="9855"/>
                  </a:srgbClr>
                </a:gs>
                <a:gs pos="71429">
                  <a:srgbClr val="FFB500">
                    <a:alpha val="4740"/>
                  </a:srgbClr>
                </a:gs>
                <a:gs pos="85714">
                  <a:srgbClr val="FFB500">
                    <a:alpha val="1902"/>
                  </a:srgbClr>
                </a:gs>
                <a:gs pos="100000">
                  <a:srgbClr val="FFB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5678749">
              <a:off x="1057349" y="1725535"/>
              <a:ext cx="521631" cy="186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8404761">
              <a:off x="1194670" y="2773197"/>
              <a:ext cx="377891" cy="48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-8980961">
              <a:off x="2909338" y="2620437"/>
              <a:ext cx="305932" cy="505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9216361">
              <a:off x="312544" y="3200542"/>
              <a:ext cx="640586" cy="605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4839277">
              <a:off x="1800392" y="859380"/>
              <a:ext cx="223157" cy="125048"/>
            </a:xfrm>
            <a:prstGeom prst="ellipse">
              <a:avLst/>
            </a:prstGeom>
            <a:gradFill>
              <a:gsLst>
                <a:gs pos="0">
                  <a:srgbClr val="FFFF00">
                    <a:alpha val="26260"/>
                  </a:srgbClr>
                </a:gs>
                <a:gs pos="14286">
                  <a:srgbClr val="FFFF00">
                    <a:alpha val="24421"/>
                  </a:srgbClr>
                </a:gs>
                <a:gs pos="28571">
                  <a:srgbClr val="FFFF00">
                    <a:alpha val="19539"/>
                  </a:srgbClr>
                </a:gs>
                <a:gs pos="42857">
                  <a:srgbClr val="FFFF00">
                    <a:alpha val="13289"/>
                  </a:srgbClr>
                </a:gs>
                <a:gs pos="57143">
                  <a:srgbClr val="FFFF00">
                    <a:alpha val="7597"/>
                  </a:srgbClr>
                </a:gs>
                <a:gs pos="71429">
                  <a:srgbClr val="FFFF00">
                    <a:alpha val="3631"/>
                  </a:srgbClr>
                </a:gs>
                <a:gs pos="85714">
                  <a:srgbClr val="FFFF00">
                    <a:alpha val="1452"/>
                  </a:srgbClr>
                </a:gs>
                <a:gs pos="100000">
                  <a:srgbClr val="FFFF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-8342068">
              <a:off x="1073430" y="711781"/>
              <a:ext cx="280641" cy="153706"/>
            </a:xfrm>
            <a:prstGeom prst="ellipse">
              <a:avLst/>
            </a:prstGeom>
            <a:gradFill>
              <a:gsLst>
                <a:gs pos="0">
                  <a:srgbClr val="310000">
                    <a:alpha val="32968"/>
                  </a:srgbClr>
                </a:gs>
                <a:gs pos="14286">
                  <a:srgbClr val="310000">
                    <a:alpha val="30764"/>
                  </a:srgbClr>
                </a:gs>
                <a:gs pos="28571">
                  <a:srgbClr val="310000">
                    <a:alpha val="24833"/>
                  </a:srgbClr>
                </a:gs>
                <a:gs pos="42857">
                  <a:srgbClr val="310000">
                    <a:alpha val="17075"/>
                  </a:srgbClr>
                </a:gs>
                <a:gs pos="57143">
                  <a:srgbClr val="310000">
                    <a:alpha val="9855"/>
                  </a:srgbClr>
                </a:gs>
                <a:gs pos="71429">
                  <a:srgbClr val="310000">
                    <a:alpha val="4740"/>
                  </a:srgbClr>
                </a:gs>
                <a:gs pos="85714">
                  <a:srgbClr val="310000">
                    <a:alpha val="1902"/>
                  </a:srgbClr>
                </a:gs>
                <a:gs pos="100000">
                  <a:srgbClr val="3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4638795">
              <a:off x="1404971" y="3554144"/>
              <a:ext cx="700238" cy="100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9271281">
              <a:off x="1468685" y="458495"/>
              <a:ext cx="204855" cy="161261"/>
            </a:xfrm>
            <a:prstGeom prst="ellipse">
              <a:avLst/>
            </a:prstGeom>
            <a:gradFill>
              <a:gsLst>
                <a:gs pos="0">
                  <a:srgbClr val="000000">
                    <a:alpha val="22949"/>
                  </a:srgbClr>
                </a:gs>
                <a:gs pos="14286">
                  <a:srgbClr val="000000">
                    <a:alpha val="21307"/>
                  </a:srgbClr>
                </a:gs>
                <a:gs pos="28571">
                  <a:srgbClr val="000000">
                    <a:alpha val="16976"/>
                  </a:srgbClr>
                </a:gs>
                <a:gs pos="42857">
                  <a:srgbClr val="000000">
                    <a:alpha val="11488"/>
                  </a:srgbClr>
                </a:gs>
                <a:gs pos="57143">
                  <a:srgbClr val="000000">
                    <a:alpha val="6538"/>
                  </a:srgbClr>
                </a:gs>
                <a:gs pos="71429">
                  <a:srgbClr val="000000">
                    <a:alpha val="3116"/>
                  </a:srgbClr>
                </a:gs>
                <a:gs pos="85714">
                  <a:srgbClr val="000000">
                    <a:alpha val="1244"/>
                  </a:srgbClr>
                </a:gs>
                <a:gs pos="100000">
                  <a:srgbClr val="00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6333134">
              <a:off x="1410160" y="1316028"/>
              <a:ext cx="755727" cy="532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9701580">
              <a:off x="1315632" y="121974"/>
              <a:ext cx="466098" cy="49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9558808">
              <a:off x="1397958" y="3017815"/>
              <a:ext cx="299927" cy="125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3317061">
              <a:off x="212522" y="906441"/>
              <a:ext cx="348050" cy="52958"/>
            </a:xfrm>
            <a:prstGeom prst="ellipse">
              <a:avLst/>
            </a:prstGeom>
            <a:gradFill>
              <a:gsLst>
                <a:gs pos="0">
                  <a:srgbClr val="FFFF00">
                    <a:alpha val="32677"/>
                  </a:srgbClr>
                </a:gs>
                <a:gs pos="14286">
                  <a:srgbClr val="FFFF00">
                    <a:alpha val="30487"/>
                  </a:srgbClr>
                </a:gs>
                <a:gs pos="28571">
                  <a:srgbClr val="FFFF00">
                    <a:alpha val="24600"/>
                  </a:srgbClr>
                </a:gs>
                <a:gs pos="42857">
                  <a:srgbClr val="FFFF00">
                    <a:alpha val="16907"/>
                  </a:srgbClr>
                </a:gs>
                <a:gs pos="57143">
                  <a:srgbClr val="FFFF00">
                    <a:alpha val="9753"/>
                  </a:srgbClr>
                </a:gs>
                <a:gs pos="71429">
                  <a:srgbClr val="FFFF00">
                    <a:alpha val="4690"/>
                  </a:srgbClr>
                </a:gs>
                <a:gs pos="85714">
                  <a:srgbClr val="FFFF00">
                    <a:alpha val="1882"/>
                  </a:srgbClr>
                </a:gs>
                <a:gs pos="100000">
                  <a:srgbClr val="FFFF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5466594">
              <a:off x="1689011" y="3170114"/>
              <a:ext cx="320168" cy="101822"/>
            </a:xfrm>
            <a:prstGeom prst="ellipse">
              <a:avLst/>
            </a:prstGeom>
            <a:gradFill>
              <a:gsLst>
                <a:gs pos="0">
                  <a:srgbClr val="000000">
                    <a:alpha val="22605"/>
                  </a:srgbClr>
                </a:gs>
                <a:gs pos="14286">
                  <a:srgbClr val="000000">
                    <a:alpha val="20984"/>
                  </a:srgbClr>
                </a:gs>
                <a:gs pos="28571">
                  <a:srgbClr val="000000">
                    <a:alpha val="16712"/>
                  </a:srgbClr>
                </a:gs>
                <a:gs pos="42857">
                  <a:srgbClr val="000000">
                    <a:alpha val="11303"/>
                  </a:srgbClr>
                </a:gs>
                <a:gs pos="57143">
                  <a:srgbClr val="000000">
                    <a:alpha val="6430"/>
                  </a:srgbClr>
                </a:gs>
                <a:gs pos="71429">
                  <a:srgbClr val="000000">
                    <a:alpha val="3063"/>
                  </a:srgbClr>
                </a:gs>
                <a:gs pos="85714">
                  <a:srgbClr val="000000">
                    <a:alpha val="1223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8866562">
              <a:off x="1676523" y="2200139"/>
              <a:ext cx="517724" cy="2249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-9501652">
              <a:off x="1119645" y="378577"/>
              <a:ext cx="159151" cy="146772"/>
            </a:xfrm>
            <a:prstGeom prst="ellipse">
              <a:avLst/>
            </a:prstGeom>
            <a:gradFill>
              <a:gsLst>
                <a:gs pos="0">
                  <a:srgbClr val="362900">
                    <a:alpha val="32968"/>
                  </a:srgbClr>
                </a:gs>
                <a:gs pos="14286">
                  <a:srgbClr val="362900">
                    <a:alpha val="30764"/>
                  </a:srgbClr>
                </a:gs>
                <a:gs pos="28571">
                  <a:srgbClr val="362900">
                    <a:alpha val="24833"/>
                  </a:srgbClr>
                </a:gs>
                <a:gs pos="42857">
                  <a:srgbClr val="362900">
                    <a:alpha val="17075"/>
                  </a:srgbClr>
                </a:gs>
                <a:gs pos="57143">
                  <a:srgbClr val="362900">
                    <a:alpha val="9855"/>
                  </a:srgbClr>
                </a:gs>
                <a:gs pos="71429">
                  <a:srgbClr val="362900">
                    <a:alpha val="4740"/>
                  </a:srgbClr>
                </a:gs>
                <a:gs pos="85714">
                  <a:srgbClr val="362900">
                    <a:alpha val="1902"/>
                  </a:srgbClr>
                </a:gs>
                <a:gs pos="100000">
                  <a:srgbClr val="362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3413834">
              <a:off x="-197606" y="2147868"/>
              <a:ext cx="540918" cy="1008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8129393">
              <a:off x="1668357" y="2146121"/>
              <a:ext cx="214336" cy="120931"/>
            </a:xfrm>
            <a:prstGeom prst="ellipse">
              <a:avLst/>
            </a:prstGeom>
            <a:gradFill>
              <a:gsLst>
                <a:gs pos="0">
                  <a:srgbClr val="000000">
                    <a:alpha val="14294"/>
                  </a:srgbClr>
                </a:gs>
                <a:gs pos="14286">
                  <a:srgbClr val="000000">
                    <a:alpha val="13218"/>
                  </a:srgbClr>
                </a:gs>
                <a:gs pos="28571">
                  <a:srgbClr val="000000">
                    <a:alpha val="10423"/>
                  </a:srgbClr>
                </a:gs>
                <a:gs pos="42857">
                  <a:srgbClr val="000000">
                    <a:alpha val="6966"/>
                  </a:srgbClr>
                </a:gs>
                <a:gs pos="57143">
                  <a:srgbClr val="000000">
                    <a:alpha val="3922"/>
                  </a:srgbClr>
                </a:gs>
                <a:gs pos="71429">
                  <a:srgbClr val="000000">
                    <a:alpha val="1855"/>
                  </a:srgbClr>
                </a:gs>
                <a:gs pos="85714">
                  <a:srgbClr val="000000">
                    <a:alpha val="738"/>
                  </a:srgbClr>
                </a:gs>
                <a:gs pos="100000">
                  <a:srgbClr val="00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5717283">
              <a:off x="2908821" y="446652"/>
              <a:ext cx="429741" cy="67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5149944">
              <a:off x="2981984" y="769592"/>
              <a:ext cx="416135" cy="198833"/>
            </a:xfrm>
            <a:prstGeom prst="ellipse">
              <a:avLst/>
            </a:prstGeom>
            <a:gradFill>
              <a:gsLst>
                <a:gs pos="0">
                  <a:srgbClr val="0000FF">
                    <a:alpha val="7457"/>
                  </a:srgbClr>
                </a:gs>
                <a:gs pos="14286">
                  <a:srgbClr val="0000FF">
                    <a:alpha val="6875"/>
                  </a:srgbClr>
                </a:gs>
                <a:gs pos="28571">
                  <a:srgbClr val="0000FF">
                    <a:alpha val="5380"/>
                  </a:srgbClr>
                </a:gs>
                <a:gs pos="42857">
                  <a:srgbClr val="0000FF">
                    <a:alpha val="3563"/>
                  </a:srgbClr>
                </a:gs>
                <a:gs pos="57143">
                  <a:srgbClr val="0000FF">
                    <a:alpha val="1990"/>
                  </a:srgbClr>
                </a:gs>
                <a:gs pos="71429">
                  <a:srgbClr val="0000FF">
                    <a:alpha val="936"/>
                  </a:srgbClr>
                </a:gs>
                <a:gs pos="85714">
                  <a:srgbClr val="0000FF">
                    <a:alpha val="371"/>
                  </a:srgbClr>
                </a:gs>
                <a:gs pos="100000">
                  <a:srgbClr val="0000FF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5386594">
              <a:off x="1748774" y="3016204"/>
              <a:ext cx="302537" cy="24382"/>
            </a:xfrm>
            <a:prstGeom prst="ellipse">
              <a:avLst/>
            </a:prstGeom>
            <a:gradFill>
              <a:gsLst>
                <a:gs pos="0">
                  <a:srgbClr val="3A3939">
                    <a:alpha val="32643"/>
                  </a:srgbClr>
                </a:gs>
                <a:gs pos="14286">
                  <a:srgbClr val="3A3939">
                    <a:alpha val="30455"/>
                  </a:srgbClr>
                </a:gs>
                <a:gs pos="28571">
                  <a:srgbClr val="3A3939">
                    <a:alpha val="24573"/>
                  </a:srgbClr>
                </a:gs>
                <a:gs pos="42857">
                  <a:srgbClr val="3A3939">
                    <a:alpha val="16887"/>
                  </a:srgbClr>
                </a:gs>
                <a:gs pos="57143">
                  <a:srgbClr val="3A3939">
                    <a:alpha val="9742"/>
                  </a:srgbClr>
                </a:gs>
                <a:gs pos="71429">
                  <a:srgbClr val="3A3939">
                    <a:alpha val="4684"/>
                  </a:srgbClr>
                </a:gs>
                <a:gs pos="85714">
                  <a:srgbClr val="3A3939">
                    <a:alpha val="1879"/>
                  </a:srgbClr>
                </a:gs>
                <a:gs pos="100000">
                  <a:srgbClr val="3A3939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9257052">
              <a:off x="1691372" y="160247"/>
              <a:ext cx="463682" cy="477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6191728">
              <a:off x="844063" y="1085713"/>
              <a:ext cx="789844" cy="2951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10718862">
              <a:off x="2682111" y="2341062"/>
              <a:ext cx="327999" cy="1464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4737322">
              <a:off x="2422536" y="1149056"/>
              <a:ext cx="688794" cy="265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8457197">
              <a:off x="-93585" y="-53899"/>
              <a:ext cx="257656" cy="110955"/>
            </a:xfrm>
            <a:prstGeom prst="ellipse">
              <a:avLst/>
            </a:prstGeom>
            <a:gradFill>
              <a:gsLst>
                <a:gs pos="0">
                  <a:srgbClr val="00FFFA">
                    <a:alpha val="5614"/>
                  </a:srgbClr>
                </a:gs>
                <a:gs pos="14286">
                  <a:srgbClr val="00FFFA">
                    <a:alpha val="5172"/>
                  </a:srgbClr>
                </a:gs>
                <a:gs pos="28571">
                  <a:srgbClr val="00FFFA">
                    <a:alpha val="4039"/>
                  </a:srgbClr>
                </a:gs>
                <a:gs pos="42857">
                  <a:srgbClr val="00FFFA">
                    <a:alpha val="2668"/>
                  </a:srgbClr>
                </a:gs>
                <a:gs pos="57143">
                  <a:srgbClr val="00FFFA">
                    <a:alpha val="1487"/>
                  </a:srgbClr>
                </a:gs>
                <a:gs pos="71429">
                  <a:srgbClr val="00FFFA">
                    <a:alpha val="699"/>
                  </a:srgbClr>
                </a:gs>
                <a:gs pos="85714">
                  <a:srgbClr val="00FFFA">
                    <a:alpha val="277"/>
                  </a:srgbClr>
                </a:gs>
                <a:gs pos="100000">
                  <a:srgbClr val="00FFFA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-8777549">
              <a:off x="899513" y="1771440"/>
              <a:ext cx="784842" cy="2751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5468234">
              <a:off x="1611007" y="3049867"/>
              <a:ext cx="302842" cy="386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4869918">
              <a:off x="-218431" y="342062"/>
              <a:ext cx="761834" cy="199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6722981">
              <a:off x="1846027" y="703604"/>
              <a:ext cx="498805" cy="71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798024">
              <a:off x="1832115" y="1739002"/>
              <a:ext cx="276212" cy="115162"/>
            </a:xfrm>
            <a:prstGeom prst="ellipse">
              <a:avLst/>
            </a:prstGeom>
            <a:gradFill>
              <a:gsLst>
                <a:gs pos="0">
                  <a:srgbClr val="FFFFD8">
                    <a:alpha val="32968"/>
                  </a:srgbClr>
                </a:gs>
                <a:gs pos="14286">
                  <a:srgbClr val="FFFFD8">
                    <a:alpha val="30764"/>
                  </a:srgbClr>
                </a:gs>
                <a:gs pos="28571">
                  <a:srgbClr val="FFFFD8">
                    <a:alpha val="24833"/>
                  </a:srgbClr>
                </a:gs>
                <a:gs pos="42857">
                  <a:srgbClr val="FFFFD8">
                    <a:alpha val="17075"/>
                  </a:srgbClr>
                </a:gs>
                <a:gs pos="57143">
                  <a:srgbClr val="FFFFD8">
                    <a:alpha val="9855"/>
                  </a:srgbClr>
                </a:gs>
                <a:gs pos="71429">
                  <a:srgbClr val="FFFFD8">
                    <a:alpha val="4740"/>
                  </a:srgbClr>
                </a:gs>
                <a:gs pos="85714">
                  <a:srgbClr val="FFFFD8">
                    <a:alpha val="1902"/>
                  </a:srgbClr>
                </a:gs>
                <a:gs pos="100000">
                  <a:srgbClr val="FFFF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-8262201">
              <a:off x="1872529" y="229105"/>
              <a:ext cx="302032" cy="45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5249883">
              <a:off x="187054" y="1515479"/>
              <a:ext cx="364470" cy="888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5394033">
              <a:off x="2346324" y="985435"/>
              <a:ext cx="744791" cy="86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9381288">
              <a:off x="874322" y="1752975"/>
              <a:ext cx="736021" cy="2386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7700939">
              <a:off x="-72299" y="3294711"/>
              <a:ext cx="730780" cy="134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9387738">
              <a:off x="3092084" y="450726"/>
              <a:ext cx="306127" cy="145176"/>
            </a:xfrm>
            <a:prstGeom prst="ellipse">
              <a:avLst/>
            </a:prstGeom>
            <a:gradFill>
              <a:gsLst>
                <a:gs pos="0">
                  <a:srgbClr val="DADDFF">
                    <a:alpha val="20193"/>
                  </a:srgbClr>
                </a:gs>
                <a:gs pos="14286">
                  <a:srgbClr val="DADDFF">
                    <a:alpha val="18723"/>
                  </a:srgbClr>
                </a:gs>
                <a:gs pos="28571">
                  <a:srgbClr val="DADDFF">
                    <a:alpha val="14868"/>
                  </a:srgbClr>
                </a:gs>
                <a:gs pos="42857">
                  <a:srgbClr val="DADDFF">
                    <a:alpha val="10020"/>
                  </a:srgbClr>
                </a:gs>
                <a:gs pos="57143">
                  <a:srgbClr val="DADDFF">
                    <a:alpha val="5682"/>
                  </a:srgbClr>
                </a:gs>
                <a:gs pos="71429">
                  <a:srgbClr val="DADDFF">
                    <a:alpha val="2701"/>
                  </a:srgbClr>
                </a:gs>
                <a:gs pos="85714">
                  <a:srgbClr val="DADDFF">
                    <a:alpha val="1077"/>
                  </a:srgbClr>
                </a:gs>
                <a:gs pos="100000">
                  <a:srgbClr val="DADD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3039574">
              <a:off x="998621" y="597671"/>
              <a:ext cx="282380" cy="1826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3900806">
              <a:off x="3118518" y="2964770"/>
              <a:ext cx="512645" cy="223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8017445">
              <a:off x="1985748" y="2738593"/>
              <a:ext cx="399614" cy="653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4999297">
              <a:off x="2794303" y="601016"/>
              <a:ext cx="504550" cy="174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6076120">
              <a:off x="1254936" y="219074"/>
              <a:ext cx="255802" cy="115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9992138">
              <a:off x="144734" y="3603930"/>
              <a:ext cx="742489" cy="69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5564802">
              <a:off x="1778193" y="1676776"/>
              <a:ext cx="305606" cy="194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-9726163">
              <a:off x="-171993" y="64984"/>
              <a:ext cx="774828" cy="416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10521041">
              <a:off x="1493917" y="1897186"/>
              <a:ext cx="744607" cy="3167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7792478">
              <a:off x="1146307" y="3500792"/>
              <a:ext cx="207786" cy="87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4943648">
              <a:off x="1682433" y="715045"/>
              <a:ext cx="457386" cy="63341"/>
            </a:xfrm>
            <a:prstGeom prst="ellipse">
              <a:avLst/>
            </a:prstGeom>
            <a:gradFill>
              <a:gsLst>
                <a:gs pos="0">
                  <a:srgbClr val="FFAE00">
                    <a:alpha val="32968"/>
                  </a:srgbClr>
                </a:gs>
                <a:gs pos="14286">
                  <a:srgbClr val="FFAE00">
                    <a:alpha val="30764"/>
                  </a:srgbClr>
                </a:gs>
                <a:gs pos="28571">
                  <a:srgbClr val="FFAE00">
                    <a:alpha val="24833"/>
                  </a:srgbClr>
                </a:gs>
                <a:gs pos="42857">
                  <a:srgbClr val="FFAE00">
                    <a:alpha val="17075"/>
                  </a:srgbClr>
                </a:gs>
                <a:gs pos="57143">
                  <a:srgbClr val="FFAE00">
                    <a:alpha val="9855"/>
                  </a:srgbClr>
                </a:gs>
                <a:gs pos="71429">
                  <a:srgbClr val="FFAE00">
                    <a:alpha val="4740"/>
                  </a:srgbClr>
                </a:gs>
                <a:gs pos="85714">
                  <a:srgbClr val="FFAE00">
                    <a:alpha val="1902"/>
                  </a:srgbClr>
                </a:gs>
                <a:gs pos="100000">
                  <a:srgbClr val="FFA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6282845">
              <a:off x="1642029" y="572775"/>
              <a:ext cx="699510" cy="272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5039097">
              <a:off x="1546468" y="3102497"/>
              <a:ext cx="326857" cy="40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8984830">
              <a:off x="981003" y="1744416"/>
              <a:ext cx="543857" cy="38748"/>
            </a:xfrm>
            <a:prstGeom prst="ellipse">
              <a:avLst/>
            </a:prstGeom>
            <a:gradFill>
              <a:gsLst>
                <a:gs pos="0">
                  <a:srgbClr val="0000FF">
                    <a:alpha val="31771"/>
                  </a:srgbClr>
                </a:gs>
                <a:gs pos="14286">
                  <a:srgbClr val="0000FF">
                    <a:alpha val="29628"/>
                  </a:srgbClr>
                </a:gs>
                <a:gs pos="28571">
                  <a:srgbClr val="0000FF">
                    <a:alpha val="23877"/>
                  </a:srgbClr>
                </a:gs>
                <a:gs pos="42857">
                  <a:srgbClr val="0000FF">
                    <a:alpha val="16385"/>
                  </a:srgbClr>
                </a:gs>
                <a:gs pos="57143">
                  <a:srgbClr val="0000FF">
                    <a:alpha val="9440"/>
                  </a:srgbClr>
                </a:gs>
                <a:gs pos="71429">
                  <a:srgbClr val="0000FF">
                    <a:alpha val="4535"/>
                  </a:srgbClr>
                </a:gs>
                <a:gs pos="85714">
                  <a:srgbClr val="0000FF">
                    <a:alpha val="1819"/>
                  </a:srgbClr>
                </a:gs>
                <a:gs pos="100000">
                  <a:srgbClr val="0000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10304125">
              <a:off x="315357" y="3477238"/>
              <a:ext cx="743583" cy="13777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3669731">
              <a:off x="1888052" y="288044"/>
              <a:ext cx="295217" cy="128326"/>
            </a:xfrm>
            <a:prstGeom prst="ellipse">
              <a:avLst/>
            </a:prstGeom>
            <a:gradFill>
              <a:gsLst>
                <a:gs pos="0">
                  <a:srgbClr val="4F5200">
                    <a:alpha val="32968"/>
                  </a:srgbClr>
                </a:gs>
                <a:gs pos="14286">
                  <a:srgbClr val="4F5200">
                    <a:alpha val="30764"/>
                  </a:srgbClr>
                </a:gs>
                <a:gs pos="28571">
                  <a:srgbClr val="4F5200">
                    <a:alpha val="24833"/>
                  </a:srgbClr>
                </a:gs>
                <a:gs pos="42857">
                  <a:srgbClr val="4F5200">
                    <a:alpha val="17075"/>
                  </a:srgbClr>
                </a:gs>
                <a:gs pos="57143">
                  <a:srgbClr val="4F5200">
                    <a:alpha val="9855"/>
                  </a:srgbClr>
                </a:gs>
                <a:gs pos="71429">
                  <a:srgbClr val="4F5200">
                    <a:alpha val="4740"/>
                  </a:srgbClr>
                </a:gs>
                <a:gs pos="85714">
                  <a:srgbClr val="4F5200">
                    <a:alpha val="1902"/>
                  </a:srgbClr>
                </a:gs>
                <a:gs pos="100000">
                  <a:srgbClr val="4F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10691981">
              <a:off x="1505751" y="1893242"/>
              <a:ext cx="733303" cy="310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3605437">
              <a:off x="2700694" y="419631"/>
              <a:ext cx="272627" cy="105290"/>
            </a:xfrm>
            <a:prstGeom prst="ellipse">
              <a:avLst/>
            </a:prstGeom>
            <a:gradFill>
              <a:gsLst>
                <a:gs pos="0">
                  <a:srgbClr val="FFFF7D">
                    <a:alpha val="32968"/>
                  </a:srgbClr>
                </a:gs>
                <a:gs pos="14286">
                  <a:srgbClr val="FFFF7D">
                    <a:alpha val="30764"/>
                  </a:srgbClr>
                </a:gs>
                <a:gs pos="28571">
                  <a:srgbClr val="FFFF7D">
                    <a:alpha val="24833"/>
                  </a:srgbClr>
                </a:gs>
                <a:gs pos="42857">
                  <a:srgbClr val="FFFF7D">
                    <a:alpha val="17075"/>
                  </a:srgbClr>
                </a:gs>
                <a:gs pos="57143">
                  <a:srgbClr val="FFFF7D">
                    <a:alpha val="9855"/>
                  </a:srgbClr>
                </a:gs>
                <a:gs pos="71429">
                  <a:srgbClr val="FFFF7D">
                    <a:alpha val="4740"/>
                  </a:srgbClr>
                </a:gs>
                <a:gs pos="85714">
                  <a:srgbClr val="FFFF7D">
                    <a:alpha val="1902"/>
                  </a:srgbClr>
                </a:gs>
                <a:gs pos="100000">
                  <a:srgbClr val="FFFF7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9735110">
              <a:off x="901044" y="2982217"/>
              <a:ext cx="509979" cy="99810"/>
            </a:xfrm>
            <a:prstGeom prst="ellipse">
              <a:avLst/>
            </a:prstGeom>
            <a:gradFill>
              <a:gsLst>
                <a:gs pos="0">
                  <a:srgbClr val="FF5300">
                    <a:alpha val="32968"/>
                  </a:srgbClr>
                </a:gs>
                <a:gs pos="14286">
                  <a:srgbClr val="FF5300">
                    <a:alpha val="30764"/>
                  </a:srgbClr>
                </a:gs>
                <a:gs pos="28571">
                  <a:srgbClr val="FF5300">
                    <a:alpha val="24833"/>
                  </a:srgbClr>
                </a:gs>
                <a:gs pos="42857">
                  <a:srgbClr val="FF5300">
                    <a:alpha val="17075"/>
                  </a:srgbClr>
                </a:gs>
                <a:gs pos="57143">
                  <a:srgbClr val="FF5300">
                    <a:alpha val="9855"/>
                  </a:srgbClr>
                </a:gs>
                <a:gs pos="71429">
                  <a:srgbClr val="FF5300">
                    <a:alpha val="4740"/>
                  </a:srgbClr>
                </a:gs>
                <a:gs pos="85714">
                  <a:srgbClr val="FF5300">
                    <a:alpha val="1902"/>
                  </a:srgbClr>
                </a:gs>
                <a:gs pos="100000">
                  <a:srgbClr val="FF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9023374">
              <a:off x="1340626" y="3172276"/>
              <a:ext cx="533493" cy="2240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6933914">
              <a:off x="2024375" y="2433157"/>
              <a:ext cx="839598" cy="546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5496812">
              <a:off x="2074714" y="2440165"/>
              <a:ext cx="568177" cy="689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8939050">
              <a:off x="1711842" y="2352271"/>
              <a:ext cx="272555" cy="55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5597104">
              <a:off x="1248595" y="2570553"/>
              <a:ext cx="591799" cy="18349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-10519863">
              <a:off x="2553613" y="1783726"/>
              <a:ext cx="475653" cy="260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4614248">
              <a:off x="1558882" y="3568442"/>
              <a:ext cx="403259" cy="129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3604979">
              <a:off x="2924750" y="1249656"/>
              <a:ext cx="311166" cy="77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5053937">
              <a:off x="50303" y="68996"/>
              <a:ext cx="401342" cy="74040"/>
            </a:xfrm>
            <a:prstGeom prst="ellipse">
              <a:avLst/>
            </a:prstGeom>
            <a:gradFill>
              <a:gsLst>
                <a:gs pos="0">
                  <a:srgbClr val="FFFFCF">
                    <a:alpha val="32968"/>
                  </a:srgbClr>
                </a:gs>
                <a:gs pos="14286">
                  <a:srgbClr val="FFFFCF">
                    <a:alpha val="30764"/>
                  </a:srgbClr>
                </a:gs>
                <a:gs pos="28571">
                  <a:srgbClr val="FFFFCF">
                    <a:alpha val="24833"/>
                  </a:srgbClr>
                </a:gs>
                <a:gs pos="42857">
                  <a:srgbClr val="FFFFCF">
                    <a:alpha val="17075"/>
                  </a:srgbClr>
                </a:gs>
                <a:gs pos="57143">
                  <a:srgbClr val="FFFFCF">
                    <a:alpha val="9855"/>
                  </a:srgbClr>
                </a:gs>
                <a:gs pos="71429">
                  <a:srgbClr val="FFFFCF">
                    <a:alpha val="4740"/>
                  </a:srgbClr>
                </a:gs>
                <a:gs pos="85714">
                  <a:srgbClr val="FFFFCF">
                    <a:alpha val="1902"/>
                  </a:srgbClr>
                </a:gs>
                <a:gs pos="100000">
                  <a:srgbClr val="FFFF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-9186634">
              <a:off x="2890863" y="1536885"/>
              <a:ext cx="532745" cy="82991"/>
            </a:xfrm>
            <a:prstGeom prst="ellipse">
              <a:avLst/>
            </a:prstGeom>
            <a:gradFill>
              <a:gsLst>
                <a:gs pos="0">
                  <a:srgbClr val="0056FF">
                    <a:alpha val="11200"/>
                  </a:srgbClr>
                </a:gs>
                <a:gs pos="14286">
                  <a:srgbClr val="0056FF">
                    <a:alpha val="10343"/>
                  </a:srgbClr>
                </a:gs>
                <a:gs pos="28571">
                  <a:srgbClr val="0056FF">
                    <a:alpha val="8128"/>
                  </a:srgbClr>
                </a:gs>
                <a:gs pos="42857">
                  <a:srgbClr val="0056FF">
                    <a:alpha val="5408"/>
                  </a:srgbClr>
                </a:gs>
                <a:gs pos="57143">
                  <a:srgbClr val="0056FF">
                    <a:alpha val="3034"/>
                  </a:srgbClr>
                </a:gs>
                <a:gs pos="71429">
                  <a:srgbClr val="0056FF">
                    <a:alpha val="1432"/>
                  </a:srgbClr>
                </a:gs>
                <a:gs pos="85714">
                  <a:srgbClr val="0056FF">
                    <a:alpha val="569"/>
                  </a:srgbClr>
                </a:gs>
                <a:gs pos="100000">
                  <a:srgbClr val="0056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7501793">
              <a:off x="-52429" y="2417404"/>
              <a:ext cx="701419" cy="180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3279934">
              <a:off x="406374" y="2132200"/>
              <a:ext cx="649618" cy="264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5332665">
              <a:off x="565025" y="2229471"/>
              <a:ext cx="478582" cy="206323"/>
            </a:xfrm>
            <a:prstGeom prst="ellipse">
              <a:avLst/>
            </a:prstGeom>
            <a:gradFill>
              <a:gsLst>
                <a:gs pos="0">
                  <a:srgbClr val="FFFF6E">
                    <a:alpha val="32968"/>
                  </a:srgbClr>
                </a:gs>
                <a:gs pos="14286">
                  <a:srgbClr val="FFFF6E">
                    <a:alpha val="30764"/>
                  </a:srgbClr>
                </a:gs>
                <a:gs pos="28571">
                  <a:srgbClr val="FFFF6E">
                    <a:alpha val="24833"/>
                  </a:srgbClr>
                </a:gs>
                <a:gs pos="42857">
                  <a:srgbClr val="FFFF6E">
                    <a:alpha val="17075"/>
                  </a:srgbClr>
                </a:gs>
                <a:gs pos="57143">
                  <a:srgbClr val="FFFF6E">
                    <a:alpha val="9855"/>
                  </a:srgbClr>
                </a:gs>
                <a:gs pos="71429">
                  <a:srgbClr val="FFFF6E">
                    <a:alpha val="4740"/>
                  </a:srgbClr>
                </a:gs>
                <a:gs pos="85714">
                  <a:srgbClr val="FFFF6E">
                    <a:alpha val="1902"/>
                  </a:srgbClr>
                </a:gs>
                <a:gs pos="100000">
                  <a:srgbClr val="FFFF6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6690367">
              <a:off x="1682661" y="1132691"/>
              <a:ext cx="271549" cy="62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4423877">
              <a:off x="2020279" y="2019307"/>
              <a:ext cx="788865" cy="24730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10743651">
              <a:off x="2853464" y="1579355"/>
              <a:ext cx="487326" cy="579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5574452">
              <a:off x="288516" y="1092286"/>
              <a:ext cx="498259" cy="3509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8960410">
              <a:off x="1654093" y="2057324"/>
              <a:ext cx="744739" cy="240980"/>
            </a:xfrm>
            <a:prstGeom prst="ellipse">
              <a:avLst/>
            </a:prstGeom>
            <a:gradFill>
              <a:gsLst>
                <a:gs pos="0">
                  <a:srgbClr val="FFFF00">
                    <a:alpha val="31946"/>
                  </a:srgbClr>
                </a:gs>
                <a:gs pos="14286">
                  <a:srgbClr val="FFFF00">
                    <a:alpha val="29794"/>
                  </a:srgbClr>
                </a:gs>
                <a:gs pos="28571">
                  <a:srgbClr val="FFFF00">
                    <a:alpha val="24017"/>
                  </a:srgbClr>
                </a:gs>
                <a:gs pos="42857">
                  <a:srgbClr val="FFFF00">
                    <a:alpha val="16486"/>
                  </a:srgbClr>
                </a:gs>
                <a:gs pos="57143">
                  <a:srgbClr val="FFFF00">
                    <a:alpha val="9500"/>
                  </a:srgbClr>
                </a:gs>
                <a:gs pos="71429">
                  <a:srgbClr val="FFFF00">
                    <a:alpha val="4565"/>
                  </a:srgbClr>
                </a:gs>
                <a:gs pos="85714">
                  <a:srgbClr val="FFFF00">
                    <a:alpha val="1831"/>
                  </a:srgbClr>
                </a:gs>
                <a:gs pos="100000">
                  <a:srgbClr val="FFFF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9517325">
              <a:off x="741239" y="3147788"/>
              <a:ext cx="862659" cy="1071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8335910">
              <a:off x="75821" y="436407"/>
              <a:ext cx="487788" cy="432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10666046">
              <a:off x="1759993" y="282594"/>
              <a:ext cx="407109" cy="2927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9972331">
              <a:off x="2739900" y="1677720"/>
              <a:ext cx="191520" cy="63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8041022">
              <a:off x="-121661" y="179332"/>
              <a:ext cx="728923" cy="275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4461798">
              <a:off x="1748038" y="387991"/>
              <a:ext cx="656831" cy="97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6471999">
              <a:off x="2492539" y="3219044"/>
              <a:ext cx="260727" cy="51829"/>
            </a:xfrm>
            <a:prstGeom prst="ellipse">
              <a:avLst/>
            </a:prstGeom>
            <a:gradFill>
              <a:gsLst>
                <a:gs pos="0">
                  <a:srgbClr val="00FF00">
                    <a:alpha val="9524"/>
                  </a:srgbClr>
                </a:gs>
                <a:gs pos="14286">
                  <a:srgbClr val="00FF00">
                    <a:alpha val="8788"/>
                  </a:srgbClr>
                </a:gs>
                <a:gs pos="28571">
                  <a:srgbClr val="00FF00">
                    <a:alpha val="6893"/>
                  </a:srgbClr>
                </a:gs>
                <a:gs pos="42857">
                  <a:srgbClr val="00FF00">
                    <a:alpha val="4577"/>
                  </a:srgbClr>
                </a:gs>
                <a:gs pos="57143">
                  <a:srgbClr val="00FF00">
                    <a:alpha val="2562"/>
                  </a:srgbClr>
                </a:gs>
                <a:gs pos="71429">
                  <a:srgbClr val="00FF00">
                    <a:alpha val="1208"/>
                  </a:srgbClr>
                </a:gs>
                <a:gs pos="85714">
                  <a:srgbClr val="00FF00">
                    <a:alpha val="479"/>
                  </a:srgbClr>
                </a:gs>
                <a:gs pos="100000">
                  <a:srgbClr val="00FF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5530969">
              <a:off x="1429412" y="3420150"/>
              <a:ext cx="219430" cy="100297"/>
            </a:xfrm>
            <a:prstGeom prst="ellipse">
              <a:avLst/>
            </a:prstGeom>
            <a:gradFill>
              <a:gsLst>
                <a:gs pos="0">
                  <a:srgbClr val="FF0000">
                    <a:alpha val="32666"/>
                  </a:srgbClr>
                </a:gs>
                <a:gs pos="14286">
                  <a:srgbClr val="FF0000">
                    <a:alpha val="30477"/>
                  </a:srgbClr>
                </a:gs>
                <a:gs pos="28571">
                  <a:srgbClr val="FF0000">
                    <a:alpha val="24592"/>
                  </a:srgbClr>
                </a:gs>
                <a:gs pos="42857">
                  <a:srgbClr val="FF0000">
                    <a:alpha val="16901"/>
                  </a:srgbClr>
                </a:gs>
                <a:gs pos="57143">
                  <a:srgbClr val="FF0000">
                    <a:alpha val="9750"/>
                  </a:srgbClr>
                </a:gs>
                <a:gs pos="71429">
                  <a:srgbClr val="FF0000">
                    <a:alpha val="4688"/>
                  </a:srgbClr>
                </a:gs>
                <a:gs pos="85714">
                  <a:srgbClr val="FF0000">
                    <a:alpha val="1881"/>
                  </a:srgbClr>
                </a:gs>
                <a:gs pos="100000">
                  <a:srgbClr val="FF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5962335">
              <a:off x="2418338" y="300723"/>
              <a:ext cx="714402" cy="156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9059788">
              <a:off x="127451" y="3492017"/>
              <a:ext cx="593770" cy="2255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5841871">
              <a:off x="2495483" y="1150828"/>
              <a:ext cx="292885" cy="136874"/>
            </a:xfrm>
            <a:prstGeom prst="ellipse">
              <a:avLst/>
            </a:prstGeom>
            <a:gradFill>
              <a:gsLst>
                <a:gs pos="0">
                  <a:srgbClr val="FFCF00">
                    <a:alpha val="11677"/>
                  </a:srgbClr>
                </a:gs>
                <a:gs pos="14286">
                  <a:srgbClr val="FFCF00">
                    <a:alpha val="10786"/>
                  </a:srgbClr>
                </a:gs>
                <a:gs pos="28571">
                  <a:srgbClr val="FFCF00">
                    <a:alpha val="8480"/>
                  </a:srgbClr>
                </a:gs>
                <a:gs pos="42857">
                  <a:srgbClr val="FFCF00">
                    <a:alpha val="5647"/>
                  </a:srgbClr>
                </a:gs>
                <a:gs pos="57143">
                  <a:srgbClr val="FFCF00">
                    <a:alpha val="3169"/>
                  </a:srgbClr>
                </a:gs>
                <a:gs pos="71429">
                  <a:srgbClr val="FFCF00">
                    <a:alpha val="1496"/>
                  </a:srgbClr>
                </a:gs>
                <a:gs pos="85714">
                  <a:srgbClr val="FFCF00">
                    <a:alpha val="594"/>
                  </a:srgbClr>
                </a:gs>
                <a:gs pos="100000">
                  <a:srgbClr val="FFCF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4062071">
              <a:off x="752719" y="1687565"/>
              <a:ext cx="453949" cy="33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10718318">
              <a:off x="120711" y="2911607"/>
              <a:ext cx="813071" cy="5172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9192143">
              <a:off x="2795537" y="2600850"/>
              <a:ext cx="490655" cy="282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8048888">
              <a:off x="293455" y="3290171"/>
              <a:ext cx="784857" cy="25299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-9867972">
              <a:off x="408652" y="2784875"/>
              <a:ext cx="437312" cy="15580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5991786">
              <a:off x="520910" y="3484821"/>
              <a:ext cx="315711" cy="183541"/>
            </a:xfrm>
            <a:prstGeom prst="ellipse">
              <a:avLst/>
            </a:prstGeom>
            <a:gradFill>
              <a:gsLst>
                <a:gs pos="0">
                  <a:srgbClr val="FFD1FF">
                    <a:alpha val="32968"/>
                  </a:srgbClr>
                </a:gs>
                <a:gs pos="14286">
                  <a:srgbClr val="FFD1FF">
                    <a:alpha val="30764"/>
                  </a:srgbClr>
                </a:gs>
                <a:gs pos="28571">
                  <a:srgbClr val="FFD1FF">
                    <a:alpha val="24833"/>
                  </a:srgbClr>
                </a:gs>
                <a:gs pos="42857">
                  <a:srgbClr val="FFD1FF">
                    <a:alpha val="17075"/>
                  </a:srgbClr>
                </a:gs>
                <a:gs pos="57143">
                  <a:srgbClr val="FFD1FF">
                    <a:alpha val="9855"/>
                  </a:srgbClr>
                </a:gs>
                <a:gs pos="71429">
                  <a:srgbClr val="FFD1FF">
                    <a:alpha val="4740"/>
                  </a:srgbClr>
                </a:gs>
                <a:gs pos="85714">
                  <a:srgbClr val="FFD1FF">
                    <a:alpha val="1902"/>
                  </a:srgbClr>
                </a:gs>
                <a:gs pos="100000">
                  <a:srgbClr val="FFD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9422252">
              <a:off x="813109" y="3384095"/>
              <a:ext cx="416066" cy="85678"/>
            </a:xfrm>
            <a:prstGeom prst="ellipse">
              <a:avLst/>
            </a:prstGeom>
            <a:gradFill>
              <a:gsLst>
                <a:gs pos="0">
                  <a:srgbClr val="FFFF00">
                    <a:alpha val="31375"/>
                  </a:srgbClr>
                </a:gs>
                <a:gs pos="14286">
                  <a:srgbClr val="FFFF00">
                    <a:alpha val="29253"/>
                  </a:srgbClr>
                </a:gs>
                <a:gs pos="28571">
                  <a:srgbClr val="FFFF00">
                    <a:alpha val="23563"/>
                  </a:srgbClr>
                </a:gs>
                <a:gs pos="42857">
                  <a:srgbClr val="FFFF00">
                    <a:alpha val="16159"/>
                  </a:srgbClr>
                </a:gs>
                <a:gs pos="57143">
                  <a:srgbClr val="FFFF00">
                    <a:alpha val="9304"/>
                  </a:srgbClr>
                </a:gs>
                <a:gs pos="71429">
                  <a:srgbClr val="FFFF00">
                    <a:alpha val="4468"/>
                  </a:srgbClr>
                </a:gs>
                <a:gs pos="85714">
                  <a:srgbClr val="FFFF00">
                    <a:alpha val="1791"/>
                  </a:srgbClr>
                </a:gs>
                <a:gs pos="100000">
                  <a:srgbClr val="FFFF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7890556">
              <a:off x="180696" y="681200"/>
              <a:ext cx="419216" cy="136231"/>
            </a:xfrm>
            <a:prstGeom prst="ellipse">
              <a:avLst/>
            </a:prstGeom>
            <a:gradFill>
              <a:gsLst>
                <a:gs pos="0">
                  <a:srgbClr val="FFFFC7">
                    <a:alpha val="32968"/>
                  </a:srgbClr>
                </a:gs>
                <a:gs pos="14286">
                  <a:srgbClr val="FFFFC7">
                    <a:alpha val="30764"/>
                  </a:srgbClr>
                </a:gs>
                <a:gs pos="28571">
                  <a:srgbClr val="FFFFC7">
                    <a:alpha val="24833"/>
                  </a:srgbClr>
                </a:gs>
                <a:gs pos="42857">
                  <a:srgbClr val="FFFFC7">
                    <a:alpha val="17075"/>
                  </a:srgbClr>
                </a:gs>
                <a:gs pos="57143">
                  <a:srgbClr val="FFFFC7">
                    <a:alpha val="9855"/>
                  </a:srgbClr>
                </a:gs>
                <a:gs pos="71429">
                  <a:srgbClr val="FFFFC7">
                    <a:alpha val="4740"/>
                  </a:srgbClr>
                </a:gs>
                <a:gs pos="85714">
                  <a:srgbClr val="FFFFC7">
                    <a:alpha val="1902"/>
                  </a:srgbClr>
                </a:gs>
                <a:gs pos="100000">
                  <a:srgbClr val="FFFF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-8831160">
              <a:off x="1752666" y="219956"/>
              <a:ext cx="264205" cy="152521"/>
            </a:xfrm>
            <a:prstGeom prst="ellipse">
              <a:avLst/>
            </a:prstGeom>
            <a:gradFill>
              <a:gsLst>
                <a:gs pos="0">
                  <a:srgbClr val="A9AF00">
                    <a:alpha val="14453"/>
                  </a:srgbClr>
                </a:gs>
                <a:gs pos="14286">
                  <a:srgbClr val="A9AF00">
                    <a:alpha val="13366"/>
                  </a:srgbClr>
                </a:gs>
                <a:gs pos="28571">
                  <a:srgbClr val="A9AF00">
                    <a:alpha val="10542"/>
                  </a:srgbClr>
                </a:gs>
                <a:gs pos="42857">
                  <a:srgbClr val="A9AF00">
                    <a:alpha val="7047"/>
                  </a:srgbClr>
                </a:gs>
                <a:gs pos="57143">
                  <a:srgbClr val="A9AF00">
                    <a:alpha val="3968"/>
                  </a:srgbClr>
                </a:gs>
                <a:gs pos="71429">
                  <a:srgbClr val="A9AF00">
                    <a:alpha val="1877"/>
                  </a:srgbClr>
                </a:gs>
                <a:gs pos="85714">
                  <a:srgbClr val="A9AF00">
                    <a:alpha val="747"/>
                  </a:srgbClr>
                </a:gs>
                <a:gs pos="100000">
                  <a:srgbClr val="A9AF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387428">
              <a:off x="2999571" y="931892"/>
              <a:ext cx="258016" cy="155860"/>
            </a:xfrm>
            <a:prstGeom prst="ellipse">
              <a:avLst/>
            </a:prstGeom>
            <a:gradFill>
              <a:gsLst>
                <a:gs pos="0">
                  <a:srgbClr val="62ED00">
                    <a:alpha val="2457"/>
                  </a:srgbClr>
                </a:gs>
                <a:gs pos="14286">
                  <a:srgbClr val="62ED00">
                    <a:alpha val="2261"/>
                  </a:srgbClr>
                </a:gs>
                <a:gs pos="28571">
                  <a:srgbClr val="62ED00">
                    <a:alpha val="1760"/>
                  </a:srgbClr>
                </a:gs>
                <a:gs pos="42857">
                  <a:srgbClr val="62ED00">
                    <a:alpha val="1158"/>
                  </a:srgbClr>
                </a:gs>
                <a:gs pos="57143">
                  <a:srgbClr val="62ED00">
                    <a:alpha val="643"/>
                  </a:srgbClr>
                </a:gs>
                <a:gs pos="71429">
                  <a:srgbClr val="62ED00">
                    <a:alpha val="302"/>
                  </a:srgbClr>
                </a:gs>
                <a:gs pos="85714">
                  <a:srgbClr val="62ED00">
                    <a:alpha val="119"/>
                  </a:srgbClr>
                </a:gs>
                <a:gs pos="100000">
                  <a:srgbClr val="62ED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031710">
              <a:off x="2991326" y="1487641"/>
              <a:ext cx="489253" cy="66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782525">
              <a:off x="1747556" y="1722364"/>
              <a:ext cx="296373" cy="123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6377489">
              <a:off x="2106502" y="2277042"/>
              <a:ext cx="667661" cy="2989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6354611">
              <a:off x="2631245" y="82269"/>
              <a:ext cx="495525" cy="110824"/>
            </a:xfrm>
            <a:prstGeom prst="ellipse">
              <a:avLst/>
            </a:prstGeom>
            <a:gradFill>
              <a:gsLst>
                <a:gs pos="0">
                  <a:srgbClr val="655100">
                    <a:alpha val="32968"/>
                  </a:srgbClr>
                </a:gs>
                <a:gs pos="14286">
                  <a:srgbClr val="655100">
                    <a:alpha val="30764"/>
                  </a:srgbClr>
                </a:gs>
                <a:gs pos="28571">
                  <a:srgbClr val="655100">
                    <a:alpha val="24833"/>
                  </a:srgbClr>
                </a:gs>
                <a:gs pos="42857">
                  <a:srgbClr val="655100">
                    <a:alpha val="17075"/>
                  </a:srgbClr>
                </a:gs>
                <a:gs pos="57143">
                  <a:srgbClr val="655100">
                    <a:alpha val="9855"/>
                  </a:srgbClr>
                </a:gs>
                <a:gs pos="71429">
                  <a:srgbClr val="655100">
                    <a:alpha val="4740"/>
                  </a:srgbClr>
                </a:gs>
                <a:gs pos="85714">
                  <a:srgbClr val="655100">
                    <a:alpha val="1902"/>
                  </a:srgbClr>
                </a:gs>
                <a:gs pos="100000">
                  <a:srgbClr val="655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7002289">
              <a:off x="773476" y="1500525"/>
              <a:ext cx="210394" cy="70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8958389">
              <a:off x="1736028" y="203040"/>
              <a:ext cx="178533" cy="162775"/>
            </a:xfrm>
            <a:prstGeom prst="ellipse">
              <a:avLst/>
            </a:prstGeom>
            <a:gradFill>
              <a:gsLst>
                <a:gs pos="0">
                  <a:srgbClr val="FFD8BC">
                    <a:alpha val="32441"/>
                  </a:srgbClr>
                </a:gs>
                <a:gs pos="14286">
                  <a:srgbClr val="FFD8BC">
                    <a:alpha val="30264"/>
                  </a:srgbClr>
                </a:gs>
                <a:gs pos="28571">
                  <a:srgbClr val="FFD8BC">
                    <a:alpha val="24412"/>
                  </a:srgbClr>
                </a:gs>
                <a:gs pos="42857">
                  <a:srgbClr val="FFD8BC">
                    <a:alpha val="16771"/>
                  </a:srgbClr>
                </a:gs>
                <a:gs pos="57143">
                  <a:srgbClr val="FFD8BC">
                    <a:alpha val="9672"/>
                  </a:srgbClr>
                </a:gs>
                <a:gs pos="71429">
                  <a:srgbClr val="FFD8BC">
                    <a:alpha val="4650"/>
                  </a:srgbClr>
                </a:gs>
                <a:gs pos="85714">
                  <a:srgbClr val="FFD8BC">
                    <a:alpha val="1865"/>
                  </a:srgbClr>
                </a:gs>
                <a:gs pos="100000">
                  <a:srgbClr val="FFD8BC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5941843">
              <a:off x="1817490" y="604660"/>
              <a:ext cx="552453" cy="125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5532675">
              <a:off x="2556748" y="598371"/>
              <a:ext cx="282308" cy="240937"/>
            </a:xfrm>
            <a:prstGeom prst="ellipse">
              <a:avLst/>
            </a:prstGeom>
            <a:gradFill>
              <a:gsLst>
                <a:gs pos="0">
                  <a:srgbClr val="0000FF">
                    <a:alpha val="14478"/>
                  </a:srgbClr>
                </a:gs>
                <a:gs pos="14286">
                  <a:srgbClr val="0000FF">
                    <a:alpha val="13390"/>
                  </a:srgbClr>
                </a:gs>
                <a:gs pos="28571">
                  <a:srgbClr val="0000FF">
                    <a:alpha val="10561"/>
                  </a:srgbClr>
                </a:gs>
                <a:gs pos="42857">
                  <a:srgbClr val="0000FF">
                    <a:alpha val="7059"/>
                  </a:srgbClr>
                </a:gs>
                <a:gs pos="57143">
                  <a:srgbClr val="0000FF">
                    <a:alpha val="3975"/>
                  </a:srgbClr>
                </a:gs>
                <a:gs pos="71429">
                  <a:srgbClr val="0000FF">
                    <a:alpha val="1881"/>
                  </a:srgbClr>
                </a:gs>
                <a:gs pos="85714">
                  <a:srgbClr val="0000FF">
                    <a:alpha val="748"/>
                  </a:srgbClr>
                </a:gs>
                <a:gs pos="100000">
                  <a:srgbClr val="0000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6631235">
              <a:off x="1671014" y="2134621"/>
              <a:ext cx="299243" cy="1431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8341185">
              <a:off x="848422" y="1483098"/>
              <a:ext cx="561984" cy="713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519298">
              <a:off x="727175" y="2862385"/>
              <a:ext cx="309089" cy="69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5403911">
              <a:off x="2671340" y="835994"/>
              <a:ext cx="820944" cy="775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3535860">
              <a:off x="844516" y="1570318"/>
              <a:ext cx="682028" cy="552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4412298">
              <a:off x="-9642" y="93836"/>
              <a:ext cx="727128" cy="86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9115335">
              <a:off x="1701513" y="1798765"/>
              <a:ext cx="687493" cy="123350"/>
            </a:xfrm>
            <a:prstGeom prst="ellipse">
              <a:avLst/>
            </a:prstGeom>
            <a:gradFill>
              <a:gsLst>
                <a:gs pos="0">
                  <a:srgbClr val="0000FF">
                    <a:alpha val="8631"/>
                  </a:srgbClr>
                </a:gs>
                <a:gs pos="14286">
                  <a:srgbClr val="0000FF">
                    <a:alpha val="7961"/>
                  </a:srgbClr>
                </a:gs>
                <a:gs pos="28571">
                  <a:srgbClr val="0000FF">
                    <a:alpha val="6238"/>
                  </a:srgbClr>
                </a:gs>
                <a:gs pos="42857">
                  <a:srgbClr val="0000FF">
                    <a:alpha val="4137"/>
                  </a:srgbClr>
                </a:gs>
                <a:gs pos="57143">
                  <a:srgbClr val="0000FF">
                    <a:alpha val="2314"/>
                  </a:srgbClr>
                </a:gs>
                <a:gs pos="71429">
                  <a:srgbClr val="0000FF">
                    <a:alpha val="1090"/>
                  </a:srgbClr>
                </a:gs>
                <a:gs pos="85714">
                  <a:srgbClr val="0000FF">
                    <a:alpha val="432"/>
                  </a:srgbClr>
                </a:gs>
                <a:gs pos="100000">
                  <a:srgbClr val="0000FF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6315468">
              <a:off x="2386581" y="2974165"/>
              <a:ext cx="796851" cy="531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5393612">
              <a:off x="2751499" y="583492"/>
              <a:ext cx="821560" cy="155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4873981">
              <a:off x="818623" y="2808523"/>
              <a:ext cx="605363" cy="37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4490538">
              <a:off x="3191050" y="3048499"/>
              <a:ext cx="463847" cy="162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10382997">
              <a:off x="1349254" y="1309086"/>
              <a:ext cx="295563" cy="805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5206585">
              <a:off x="557637" y="2850913"/>
              <a:ext cx="756975" cy="1191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3234236">
              <a:off x="756156" y="739166"/>
              <a:ext cx="742780" cy="79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101318">
              <a:off x="734754" y="2293607"/>
              <a:ext cx="302877" cy="714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-10687373">
              <a:off x="1307871" y="1802426"/>
              <a:ext cx="442078" cy="370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9948571">
              <a:off x="1826181" y="2026607"/>
              <a:ext cx="695951" cy="4050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4587659">
              <a:off x="393305" y="1002896"/>
              <a:ext cx="336161" cy="59634"/>
            </a:xfrm>
            <a:prstGeom prst="ellipse">
              <a:avLst/>
            </a:prstGeom>
            <a:gradFill>
              <a:gsLst>
                <a:gs pos="0">
                  <a:srgbClr val="000000">
                    <a:alpha val="26371"/>
                  </a:srgbClr>
                </a:gs>
                <a:gs pos="14286">
                  <a:srgbClr val="000000">
                    <a:alpha val="24525"/>
                  </a:srgbClr>
                </a:gs>
                <a:gs pos="28571">
                  <a:srgbClr val="000000">
                    <a:alpha val="19625"/>
                  </a:srgbClr>
                </a:gs>
                <a:gs pos="42857">
                  <a:srgbClr val="000000">
                    <a:alpha val="13350"/>
                  </a:srgbClr>
                </a:gs>
                <a:gs pos="57143">
                  <a:srgbClr val="000000">
                    <a:alpha val="7633"/>
                  </a:srgbClr>
                </a:gs>
                <a:gs pos="71429">
                  <a:srgbClr val="000000">
                    <a:alpha val="3648"/>
                  </a:srgbClr>
                </a:gs>
                <a:gs pos="85714">
                  <a:srgbClr val="000000">
                    <a:alpha val="1459"/>
                  </a:srgbClr>
                </a:gs>
                <a:gs pos="100000">
                  <a:srgbClr val="00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-10528083">
              <a:off x="237104" y="3259992"/>
              <a:ext cx="757980" cy="177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3029611">
              <a:off x="1919335" y="3073674"/>
              <a:ext cx="897954" cy="560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8553740">
              <a:off x="-49531" y="2564113"/>
              <a:ext cx="329536" cy="299624"/>
            </a:xfrm>
            <a:prstGeom prst="ellipse">
              <a:avLst/>
            </a:prstGeom>
            <a:gradFill>
              <a:gsLst>
                <a:gs pos="0">
                  <a:srgbClr val="FFADFF">
                    <a:alpha val="32968"/>
                  </a:srgbClr>
                </a:gs>
                <a:gs pos="14286">
                  <a:srgbClr val="FFADFF">
                    <a:alpha val="30764"/>
                  </a:srgbClr>
                </a:gs>
                <a:gs pos="28571">
                  <a:srgbClr val="FFADFF">
                    <a:alpha val="24833"/>
                  </a:srgbClr>
                </a:gs>
                <a:gs pos="42857">
                  <a:srgbClr val="FFADFF">
                    <a:alpha val="17075"/>
                  </a:srgbClr>
                </a:gs>
                <a:gs pos="57143">
                  <a:srgbClr val="FFADFF">
                    <a:alpha val="9855"/>
                  </a:srgbClr>
                </a:gs>
                <a:gs pos="71429">
                  <a:srgbClr val="FFADFF">
                    <a:alpha val="4740"/>
                  </a:srgbClr>
                </a:gs>
                <a:gs pos="85714">
                  <a:srgbClr val="FFADFF">
                    <a:alpha val="1902"/>
                  </a:srgbClr>
                </a:gs>
                <a:gs pos="100000">
                  <a:srgbClr val="FFA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-8162712">
              <a:off x="2038027" y="1772468"/>
              <a:ext cx="568696" cy="1446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2874575">
              <a:off x="-186839" y="3475596"/>
              <a:ext cx="755451" cy="199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-8665054">
              <a:off x="2558964" y="523523"/>
              <a:ext cx="302624" cy="183369"/>
            </a:xfrm>
            <a:prstGeom prst="ellipse">
              <a:avLst/>
            </a:prstGeom>
            <a:gradFill>
              <a:gsLst>
                <a:gs pos="0">
                  <a:srgbClr val="E3DAFF">
                    <a:alpha val="22540"/>
                  </a:srgbClr>
                </a:gs>
                <a:gs pos="14286">
                  <a:srgbClr val="E3DAFF">
                    <a:alpha val="20923"/>
                  </a:srgbClr>
                </a:gs>
                <a:gs pos="28571">
                  <a:srgbClr val="E3DAFF">
                    <a:alpha val="16662"/>
                  </a:srgbClr>
                </a:gs>
                <a:gs pos="42857">
                  <a:srgbClr val="E3DAFF">
                    <a:alpha val="11268"/>
                  </a:srgbClr>
                </a:gs>
                <a:gs pos="57143">
                  <a:srgbClr val="E3DAFF">
                    <a:alpha val="6410"/>
                  </a:srgbClr>
                </a:gs>
                <a:gs pos="71429">
                  <a:srgbClr val="E3DAFF">
                    <a:alpha val="3053"/>
                  </a:srgbClr>
                </a:gs>
                <a:gs pos="85714">
                  <a:srgbClr val="E3DAFF">
                    <a:alpha val="1219"/>
                  </a:srgbClr>
                </a:gs>
                <a:gs pos="100000">
                  <a:srgbClr val="E3DA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-10552786">
              <a:off x="1298900" y="1240487"/>
              <a:ext cx="616271" cy="1366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8975312">
              <a:off x="1650050" y="168546"/>
              <a:ext cx="475515" cy="72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9750931">
              <a:off x="1395889" y="3009999"/>
              <a:ext cx="417443" cy="1013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10513370">
              <a:off x="822062" y="3464444"/>
              <a:ext cx="453422" cy="317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-10027401">
              <a:off x="1137642" y="285778"/>
              <a:ext cx="686988" cy="475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3792339">
              <a:off x="227485" y="1286494"/>
              <a:ext cx="510577" cy="472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9560167">
              <a:off x="2465917" y="1874990"/>
              <a:ext cx="780533" cy="525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-10090046">
              <a:off x="1318432" y="1729033"/>
              <a:ext cx="741731" cy="246441"/>
            </a:xfrm>
            <a:prstGeom prst="ellipse">
              <a:avLst/>
            </a:prstGeom>
            <a:gradFill>
              <a:gsLst>
                <a:gs pos="0">
                  <a:srgbClr val="00FFFF">
                    <a:alpha val="9371"/>
                  </a:srgbClr>
                </a:gs>
                <a:gs pos="14286">
                  <a:srgbClr val="00FFFF">
                    <a:alpha val="8646"/>
                  </a:srgbClr>
                </a:gs>
                <a:gs pos="28571">
                  <a:srgbClr val="00FFFF">
                    <a:alpha val="6781"/>
                  </a:srgbClr>
                </a:gs>
                <a:gs pos="42857">
                  <a:srgbClr val="00FFFF">
                    <a:alpha val="4501"/>
                  </a:srgbClr>
                </a:gs>
                <a:gs pos="57143">
                  <a:srgbClr val="00FFFF">
                    <a:alpha val="2520"/>
                  </a:srgbClr>
                </a:gs>
                <a:gs pos="71429">
                  <a:srgbClr val="00FFFF">
                    <a:alpha val="1187"/>
                  </a:srgbClr>
                </a:gs>
                <a:gs pos="85714">
                  <a:srgbClr val="00FFFF">
                    <a:alpha val="471"/>
                  </a:srgbClr>
                </a:gs>
                <a:gs pos="100000">
                  <a:srgbClr val="00FFFF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9987364">
              <a:off x="2612633" y="1898298"/>
              <a:ext cx="789434" cy="496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8643975">
              <a:off x="1162770" y="2951992"/>
              <a:ext cx="412834" cy="32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10260212">
              <a:off x="2596773" y="1474184"/>
              <a:ext cx="141814" cy="82359"/>
            </a:xfrm>
            <a:prstGeom prst="ellipse">
              <a:avLst/>
            </a:prstGeom>
            <a:gradFill>
              <a:gsLst>
                <a:gs pos="0">
                  <a:srgbClr val="240032">
                    <a:alpha val="32968"/>
                  </a:srgbClr>
                </a:gs>
                <a:gs pos="14286">
                  <a:srgbClr val="240032">
                    <a:alpha val="30764"/>
                  </a:srgbClr>
                </a:gs>
                <a:gs pos="28571">
                  <a:srgbClr val="240032">
                    <a:alpha val="24833"/>
                  </a:srgbClr>
                </a:gs>
                <a:gs pos="42857">
                  <a:srgbClr val="240032">
                    <a:alpha val="17075"/>
                  </a:srgbClr>
                </a:gs>
                <a:gs pos="57143">
                  <a:srgbClr val="240032">
                    <a:alpha val="9855"/>
                  </a:srgbClr>
                </a:gs>
                <a:gs pos="71429">
                  <a:srgbClr val="240032">
                    <a:alpha val="4740"/>
                  </a:srgbClr>
                </a:gs>
                <a:gs pos="85714">
                  <a:srgbClr val="240032">
                    <a:alpha val="1902"/>
                  </a:srgbClr>
                </a:gs>
                <a:gs pos="100000">
                  <a:srgbClr val="24003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8520308">
              <a:off x="1514285" y="1139868"/>
              <a:ext cx="675782" cy="138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5463088">
              <a:off x="-16005" y="2593279"/>
              <a:ext cx="329490" cy="133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3049811">
              <a:off x="-131225" y="1624625"/>
              <a:ext cx="535084" cy="987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-10507381">
              <a:off x="1086683" y="1255585"/>
              <a:ext cx="762494" cy="3178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5604260">
              <a:off x="1786402" y="3033286"/>
              <a:ext cx="304704" cy="35969"/>
            </a:xfrm>
            <a:prstGeom prst="ellipse">
              <a:avLst/>
            </a:prstGeom>
            <a:gradFill>
              <a:gsLst>
                <a:gs pos="0">
                  <a:srgbClr val="C8FFFF">
                    <a:alpha val="32968"/>
                  </a:srgbClr>
                </a:gs>
                <a:gs pos="14286">
                  <a:srgbClr val="C8FFFF">
                    <a:alpha val="30764"/>
                  </a:srgbClr>
                </a:gs>
                <a:gs pos="28571">
                  <a:srgbClr val="C8FFFF">
                    <a:alpha val="24833"/>
                  </a:srgbClr>
                </a:gs>
                <a:gs pos="42857">
                  <a:srgbClr val="C8FFFF">
                    <a:alpha val="17075"/>
                  </a:srgbClr>
                </a:gs>
                <a:gs pos="57143">
                  <a:srgbClr val="C8FFFF">
                    <a:alpha val="9855"/>
                  </a:srgbClr>
                </a:gs>
                <a:gs pos="71429">
                  <a:srgbClr val="C8FFFF">
                    <a:alpha val="4740"/>
                  </a:srgbClr>
                </a:gs>
                <a:gs pos="85714">
                  <a:srgbClr val="C8FFFF">
                    <a:alpha val="1902"/>
                  </a:srgbClr>
                </a:gs>
                <a:gs pos="100000">
                  <a:srgbClr val="C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3212401">
              <a:off x="1020393" y="1367023"/>
              <a:ext cx="301411" cy="1650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5713071">
              <a:off x="1738815" y="3139990"/>
              <a:ext cx="825851" cy="511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4087883">
              <a:off x="589531" y="1571871"/>
              <a:ext cx="745915" cy="54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5210883">
              <a:off x="3118402" y="1701426"/>
              <a:ext cx="295264" cy="630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5279359">
              <a:off x="-235224" y="94285"/>
              <a:ext cx="768169" cy="274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5182397">
              <a:off x="130513" y="1670081"/>
              <a:ext cx="513601" cy="126727"/>
            </a:xfrm>
            <a:prstGeom prst="ellipse">
              <a:avLst/>
            </a:prstGeom>
            <a:gradFill>
              <a:gsLst>
                <a:gs pos="0">
                  <a:srgbClr val="000000">
                    <a:alpha val="32812"/>
                  </a:srgbClr>
                </a:gs>
                <a:gs pos="14286">
                  <a:srgbClr val="000000">
                    <a:alpha val="30616"/>
                  </a:srgbClr>
                </a:gs>
                <a:gs pos="28571">
                  <a:srgbClr val="000000">
                    <a:alpha val="24708"/>
                  </a:srgbClr>
                </a:gs>
                <a:gs pos="42857">
                  <a:srgbClr val="000000">
                    <a:alpha val="16985"/>
                  </a:srgbClr>
                </a:gs>
                <a:gs pos="57143">
                  <a:srgbClr val="000000">
                    <a:alpha val="9800"/>
                  </a:srgbClr>
                </a:gs>
                <a:gs pos="71429">
                  <a:srgbClr val="000000">
                    <a:alpha val="4713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4739375">
              <a:off x="2911365" y="285188"/>
              <a:ext cx="486580" cy="76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8457033">
              <a:off x="1259863" y="1169358"/>
              <a:ext cx="287782" cy="175980"/>
            </a:xfrm>
            <a:prstGeom prst="ellipse">
              <a:avLst/>
            </a:prstGeom>
            <a:gradFill>
              <a:gsLst>
                <a:gs pos="0">
                  <a:srgbClr val="FFFFB2">
                    <a:alpha val="32968"/>
                  </a:srgbClr>
                </a:gs>
                <a:gs pos="14286">
                  <a:srgbClr val="FFFFB2">
                    <a:alpha val="30764"/>
                  </a:srgbClr>
                </a:gs>
                <a:gs pos="28571">
                  <a:srgbClr val="FFFFB2">
                    <a:alpha val="24833"/>
                  </a:srgbClr>
                </a:gs>
                <a:gs pos="42857">
                  <a:srgbClr val="FFFFB2">
                    <a:alpha val="17075"/>
                  </a:srgbClr>
                </a:gs>
                <a:gs pos="57143">
                  <a:srgbClr val="FFFFB2">
                    <a:alpha val="9855"/>
                  </a:srgbClr>
                </a:gs>
                <a:gs pos="71429">
                  <a:srgbClr val="FFFFB2">
                    <a:alpha val="4740"/>
                  </a:srgbClr>
                </a:gs>
                <a:gs pos="85714">
                  <a:srgbClr val="FFFFB2">
                    <a:alpha val="1902"/>
                  </a:srgbClr>
                </a:gs>
                <a:gs pos="100000">
                  <a:srgbClr val="FFFFB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10518242">
              <a:off x="581904" y="3152289"/>
              <a:ext cx="446720" cy="59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5781321">
              <a:off x="1883876" y="1997796"/>
              <a:ext cx="692581" cy="375930"/>
            </a:xfrm>
            <a:prstGeom prst="ellipse">
              <a:avLst/>
            </a:prstGeom>
            <a:gradFill>
              <a:gsLst>
                <a:gs pos="0">
                  <a:srgbClr val="FFBE00">
                    <a:alpha val="32968"/>
                  </a:srgbClr>
                </a:gs>
                <a:gs pos="14286">
                  <a:srgbClr val="FFBE00">
                    <a:alpha val="30764"/>
                  </a:srgbClr>
                </a:gs>
                <a:gs pos="28571">
                  <a:srgbClr val="FFBE00">
                    <a:alpha val="24833"/>
                  </a:srgbClr>
                </a:gs>
                <a:gs pos="42857">
                  <a:srgbClr val="FFBE00">
                    <a:alpha val="17075"/>
                  </a:srgbClr>
                </a:gs>
                <a:gs pos="57143">
                  <a:srgbClr val="FFBE00">
                    <a:alpha val="9855"/>
                  </a:srgbClr>
                </a:gs>
                <a:gs pos="71429">
                  <a:srgbClr val="FFBE00">
                    <a:alpha val="4740"/>
                  </a:srgbClr>
                </a:gs>
                <a:gs pos="85714">
                  <a:srgbClr val="FFBE00">
                    <a:alpha val="1902"/>
                  </a:srgbClr>
                </a:gs>
                <a:gs pos="100000">
                  <a:srgbClr val="FFB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9792900">
              <a:off x="940869" y="2917428"/>
              <a:ext cx="838684" cy="2333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-10443275">
              <a:off x="442188" y="2861447"/>
              <a:ext cx="307266" cy="114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-8211133">
              <a:off x="966027" y="1333248"/>
              <a:ext cx="226666" cy="174846"/>
            </a:xfrm>
            <a:prstGeom prst="ellipse">
              <a:avLst/>
            </a:prstGeom>
            <a:gradFill>
              <a:gsLst>
                <a:gs pos="0">
                  <a:srgbClr val="00FFB5">
                    <a:alpha val="5484"/>
                  </a:srgbClr>
                </a:gs>
                <a:gs pos="14286">
                  <a:srgbClr val="00FFB5">
                    <a:alpha val="5052"/>
                  </a:srgbClr>
                </a:gs>
                <a:gs pos="28571">
                  <a:srgbClr val="00FFB5">
                    <a:alpha val="3945"/>
                  </a:srgbClr>
                </a:gs>
                <a:gs pos="42857">
                  <a:srgbClr val="00FFB5">
                    <a:alpha val="2606"/>
                  </a:srgbClr>
                </a:gs>
                <a:gs pos="57143">
                  <a:srgbClr val="00FFB5">
                    <a:alpha val="1452"/>
                  </a:srgbClr>
                </a:gs>
                <a:gs pos="71429">
                  <a:srgbClr val="00FFB5">
                    <a:alpha val="682"/>
                  </a:srgbClr>
                </a:gs>
                <a:gs pos="85714">
                  <a:srgbClr val="00FFB5">
                    <a:alpha val="270"/>
                  </a:srgbClr>
                </a:gs>
                <a:gs pos="100000">
                  <a:srgbClr val="00FFB5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9195472">
              <a:off x="816296" y="789261"/>
              <a:ext cx="748580" cy="312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112109">
              <a:off x="1377393" y="2149666"/>
              <a:ext cx="225166" cy="156806"/>
            </a:xfrm>
            <a:prstGeom prst="ellipse">
              <a:avLst/>
            </a:prstGeom>
            <a:gradFill>
              <a:gsLst>
                <a:gs pos="0">
                  <a:srgbClr val="356A00">
                    <a:alpha val="32968"/>
                  </a:srgbClr>
                </a:gs>
                <a:gs pos="14286">
                  <a:srgbClr val="356A00">
                    <a:alpha val="30764"/>
                  </a:srgbClr>
                </a:gs>
                <a:gs pos="28571">
                  <a:srgbClr val="356A00">
                    <a:alpha val="24833"/>
                  </a:srgbClr>
                </a:gs>
                <a:gs pos="42857">
                  <a:srgbClr val="356A00">
                    <a:alpha val="17075"/>
                  </a:srgbClr>
                </a:gs>
                <a:gs pos="57143">
                  <a:srgbClr val="356A00">
                    <a:alpha val="9855"/>
                  </a:srgbClr>
                </a:gs>
                <a:gs pos="71429">
                  <a:srgbClr val="356A00">
                    <a:alpha val="4740"/>
                  </a:srgbClr>
                </a:gs>
                <a:gs pos="85714">
                  <a:srgbClr val="356A00">
                    <a:alpha val="1902"/>
                  </a:srgbClr>
                </a:gs>
                <a:gs pos="100000">
                  <a:srgbClr val="356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5083623">
              <a:off x="2753741" y="1667020"/>
              <a:ext cx="286575" cy="70677"/>
            </a:xfrm>
            <a:prstGeom prst="ellipse">
              <a:avLst/>
            </a:prstGeom>
            <a:gradFill>
              <a:gsLst>
                <a:gs pos="0">
                  <a:srgbClr val="F7FFF5">
                    <a:alpha val="32968"/>
                  </a:srgbClr>
                </a:gs>
                <a:gs pos="14286">
                  <a:srgbClr val="F7FFF5">
                    <a:alpha val="30764"/>
                  </a:srgbClr>
                </a:gs>
                <a:gs pos="28571">
                  <a:srgbClr val="F7FFF5">
                    <a:alpha val="24833"/>
                  </a:srgbClr>
                </a:gs>
                <a:gs pos="42857">
                  <a:srgbClr val="F7FFF5">
                    <a:alpha val="17075"/>
                  </a:srgbClr>
                </a:gs>
                <a:gs pos="57143">
                  <a:srgbClr val="F7FFF5">
                    <a:alpha val="9855"/>
                  </a:srgbClr>
                </a:gs>
                <a:gs pos="71429">
                  <a:srgbClr val="F7FFF5">
                    <a:alpha val="4740"/>
                  </a:srgbClr>
                </a:gs>
                <a:gs pos="85714">
                  <a:srgbClr val="F7FFF5">
                    <a:alpha val="1902"/>
                  </a:srgbClr>
                </a:gs>
                <a:gs pos="100000">
                  <a:srgbClr val="F7FF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3401629">
              <a:off x="218752" y="686565"/>
              <a:ext cx="365172" cy="296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3578786">
              <a:off x="1974729" y="2703513"/>
              <a:ext cx="455377" cy="2736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-8630067">
              <a:off x="642260" y="2118510"/>
              <a:ext cx="700388" cy="3898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7978133">
              <a:off x="847064" y="321064"/>
              <a:ext cx="570890" cy="89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8861427">
              <a:off x="1999828" y="2503579"/>
              <a:ext cx="158216" cy="68959"/>
            </a:xfrm>
            <a:prstGeom prst="ellipse">
              <a:avLst/>
            </a:prstGeom>
            <a:gradFill>
              <a:gsLst>
                <a:gs pos="0">
                  <a:srgbClr val="FFFFE7">
                    <a:alpha val="32968"/>
                  </a:srgbClr>
                </a:gs>
                <a:gs pos="14286">
                  <a:srgbClr val="FFFFE7">
                    <a:alpha val="30764"/>
                  </a:srgbClr>
                </a:gs>
                <a:gs pos="28571">
                  <a:srgbClr val="FFFFE7">
                    <a:alpha val="24833"/>
                  </a:srgbClr>
                </a:gs>
                <a:gs pos="42857">
                  <a:srgbClr val="FFFFE7">
                    <a:alpha val="17075"/>
                  </a:srgbClr>
                </a:gs>
                <a:gs pos="57143">
                  <a:srgbClr val="FFFFE7">
                    <a:alpha val="9855"/>
                  </a:srgbClr>
                </a:gs>
                <a:gs pos="71429">
                  <a:srgbClr val="FFFFE7">
                    <a:alpha val="4740"/>
                  </a:srgbClr>
                </a:gs>
                <a:gs pos="85714">
                  <a:srgbClr val="FFFFE7">
                    <a:alpha val="1902"/>
                  </a:srgbClr>
                </a:gs>
                <a:gs pos="100000">
                  <a:srgbClr val="FFFF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4359759">
              <a:off x="134028" y="189033"/>
              <a:ext cx="460261" cy="627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6301320">
              <a:off x="117994" y="2203775"/>
              <a:ext cx="297830" cy="118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10477957">
              <a:off x="786935" y="2400450"/>
              <a:ext cx="755017" cy="1326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082909">
              <a:off x="2995676" y="3234222"/>
              <a:ext cx="751848" cy="506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10187983">
              <a:off x="1478470" y="-13686"/>
              <a:ext cx="304041" cy="153402"/>
            </a:xfrm>
            <a:prstGeom prst="ellipse">
              <a:avLst/>
            </a:prstGeom>
            <a:gradFill>
              <a:gsLst>
                <a:gs pos="0">
                  <a:srgbClr val="0046FF">
                    <a:alpha val="16390"/>
                  </a:srgbClr>
                </a:gs>
                <a:gs pos="14286">
                  <a:srgbClr val="0046FF">
                    <a:alpha val="15171"/>
                  </a:srgbClr>
                </a:gs>
                <a:gs pos="28571">
                  <a:srgbClr val="0046FF">
                    <a:alpha val="11992"/>
                  </a:srgbClr>
                </a:gs>
                <a:gs pos="42857">
                  <a:srgbClr val="0046FF">
                    <a:alpha val="8038"/>
                  </a:srgbClr>
                </a:gs>
                <a:gs pos="57143">
                  <a:srgbClr val="0046FF">
                    <a:alpha val="4537"/>
                  </a:srgbClr>
                </a:gs>
                <a:gs pos="71429">
                  <a:srgbClr val="0046FF">
                    <a:alpha val="2150"/>
                  </a:srgbClr>
                </a:gs>
                <a:gs pos="85714">
                  <a:srgbClr val="0046FF">
                    <a:alpha val="856"/>
                  </a:srgbClr>
                </a:gs>
                <a:gs pos="100000">
                  <a:srgbClr val="0046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7304093">
              <a:off x="1690486" y="2283034"/>
              <a:ext cx="674350" cy="670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3464119">
              <a:off x="3485443" y="3555354"/>
              <a:ext cx="264691" cy="1054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6641239">
              <a:off x="2077873" y="1993932"/>
              <a:ext cx="302224" cy="202508"/>
            </a:xfrm>
            <a:prstGeom prst="ellipse">
              <a:avLst/>
            </a:prstGeom>
            <a:gradFill>
              <a:gsLst>
                <a:gs pos="0">
                  <a:srgbClr val="FFE1FF">
                    <a:alpha val="32968"/>
                  </a:srgbClr>
                </a:gs>
                <a:gs pos="14286">
                  <a:srgbClr val="FFE1FF">
                    <a:alpha val="30764"/>
                  </a:srgbClr>
                </a:gs>
                <a:gs pos="28571">
                  <a:srgbClr val="FFE1FF">
                    <a:alpha val="24833"/>
                  </a:srgbClr>
                </a:gs>
                <a:gs pos="42857">
                  <a:srgbClr val="FFE1FF">
                    <a:alpha val="17075"/>
                  </a:srgbClr>
                </a:gs>
                <a:gs pos="57143">
                  <a:srgbClr val="FFE1FF">
                    <a:alpha val="9855"/>
                  </a:srgbClr>
                </a:gs>
                <a:gs pos="71429">
                  <a:srgbClr val="FFE1FF">
                    <a:alpha val="4740"/>
                  </a:srgbClr>
                </a:gs>
                <a:gs pos="85714">
                  <a:srgbClr val="FFE1FF">
                    <a:alpha val="1902"/>
                  </a:srgbClr>
                </a:gs>
                <a:gs pos="100000">
                  <a:srgbClr val="FFE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9183685">
              <a:off x="2304537" y="-70641"/>
              <a:ext cx="661763" cy="393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9385159">
              <a:off x="298592" y="3205283"/>
              <a:ext cx="291205" cy="45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10418689">
              <a:off x="1295871" y="670088"/>
              <a:ext cx="269504" cy="58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9104026">
              <a:off x="712530" y="3474244"/>
              <a:ext cx="482811" cy="59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4308208">
              <a:off x="2900686" y="2944470"/>
              <a:ext cx="809430" cy="411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4667182">
              <a:off x="1850302" y="483204"/>
              <a:ext cx="523359" cy="614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3052287">
              <a:off x="2817028" y="2787275"/>
              <a:ext cx="852248" cy="333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-10128210">
              <a:off x="1047773" y="1536978"/>
              <a:ext cx="832114" cy="294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5834813">
              <a:off x="3013558" y="1730466"/>
              <a:ext cx="443745" cy="1375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10114925">
              <a:off x="2453848" y="2460782"/>
              <a:ext cx="438966" cy="66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9807862">
              <a:off x="1191195" y="3047127"/>
              <a:ext cx="530898" cy="121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3091101">
              <a:off x="-325698" y="3515197"/>
              <a:ext cx="812359" cy="76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6600105">
              <a:off x="158057" y="3233792"/>
              <a:ext cx="652461" cy="34642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8658440">
              <a:off x="1956655" y="2564215"/>
              <a:ext cx="268256" cy="56458"/>
            </a:xfrm>
            <a:prstGeom prst="ellipse">
              <a:avLst/>
            </a:prstGeom>
            <a:gradFill>
              <a:gsLst>
                <a:gs pos="0">
                  <a:srgbClr val="000058">
                    <a:alpha val="32968"/>
                  </a:srgbClr>
                </a:gs>
                <a:gs pos="14286">
                  <a:srgbClr val="000058">
                    <a:alpha val="30764"/>
                  </a:srgbClr>
                </a:gs>
                <a:gs pos="28571">
                  <a:srgbClr val="000058">
                    <a:alpha val="24833"/>
                  </a:srgbClr>
                </a:gs>
                <a:gs pos="42857">
                  <a:srgbClr val="000058">
                    <a:alpha val="17075"/>
                  </a:srgbClr>
                </a:gs>
                <a:gs pos="57143">
                  <a:srgbClr val="000058">
                    <a:alpha val="9855"/>
                  </a:srgbClr>
                </a:gs>
                <a:gs pos="71429">
                  <a:srgbClr val="000058">
                    <a:alpha val="4740"/>
                  </a:srgbClr>
                </a:gs>
                <a:gs pos="85714">
                  <a:srgbClr val="000058">
                    <a:alpha val="1902"/>
                  </a:srgbClr>
                </a:gs>
                <a:gs pos="100000">
                  <a:srgbClr val="0000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10300535">
              <a:off x="1232183" y="1267542"/>
              <a:ext cx="636570" cy="89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3007207">
              <a:off x="3137818" y="3346092"/>
              <a:ext cx="494133" cy="484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8819064">
              <a:off x="424205" y="3555056"/>
              <a:ext cx="787459" cy="72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6541799">
              <a:off x="1947218" y="2847210"/>
              <a:ext cx="823850" cy="439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6090950">
              <a:off x="936553" y="616020"/>
              <a:ext cx="685145" cy="1000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5250064">
              <a:off x="1585655" y="3537738"/>
              <a:ext cx="451314" cy="892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5472288">
              <a:off x="1743775" y="3223556"/>
              <a:ext cx="396804" cy="148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5389552">
              <a:off x="-228760" y="250396"/>
              <a:ext cx="764893" cy="2519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9802372">
              <a:off x="2719283" y="525541"/>
              <a:ext cx="196259" cy="103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-9181568">
              <a:off x="2490726" y="2968846"/>
              <a:ext cx="283505" cy="104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-10316651">
              <a:off x="458533" y="2023541"/>
              <a:ext cx="775263" cy="35737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9512473">
              <a:off x="879269" y="3490123"/>
              <a:ext cx="217600" cy="591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3548658">
              <a:off x="367810" y="1087599"/>
              <a:ext cx="471031" cy="202607"/>
            </a:xfrm>
            <a:prstGeom prst="ellipse">
              <a:avLst/>
            </a:prstGeom>
            <a:gradFill>
              <a:gsLst>
                <a:gs pos="0">
                  <a:srgbClr val="00FFE3">
                    <a:alpha val="26745"/>
                  </a:srgbClr>
                </a:gs>
                <a:gs pos="14286">
                  <a:srgbClr val="00FFE3">
                    <a:alpha val="24878"/>
                  </a:srgbClr>
                </a:gs>
                <a:gs pos="28571">
                  <a:srgbClr val="00FFE3">
                    <a:alpha val="19917"/>
                  </a:srgbClr>
                </a:gs>
                <a:gs pos="42857">
                  <a:srgbClr val="00FFE3">
                    <a:alpha val="13557"/>
                  </a:srgbClr>
                </a:gs>
                <a:gs pos="57143">
                  <a:srgbClr val="00FFE3">
                    <a:alpha val="7755"/>
                  </a:srgbClr>
                </a:gs>
                <a:gs pos="71429">
                  <a:srgbClr val="00FFE3">
                    <a:alpha val="3708"/>
                  </a:srgbClr>
                </a:gs>
                <a:gs pos="85714">
                  <a:srgbClr val="00FFE3">
                    <a:alpha val="1483"/>
                  </a:srgbClr>
                </a:gs>
                <a:gs pos="100000">
                  <a:srgbClr val="00FFE3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2713690">
              <a:off x="1094223" y="2481037"/>
              <a:ext cx="730210" cy="1661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10552357">
              <a:off x="281556" y="2831793"/>
              <a:ext cx="651541" cy="3727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8201182">
              <a:off x="2521260" y="394852"/>
              <a:ext cx="301049" cy="268311"/>
            </a:xfrm>
            <a:prstGeom prst="ellipse">
              <a:avLst/>
            </a:prstGeom>
            <a:gradFill>
              <a:gsLst>
                <a:gs pos="0">
                  <a:srgbClr val="C1CAFF">
                    <a:alpha val="19497"/>
                  </a:srgbClr>
                </a:gs>
                <a:gs pos="14286">
                  <a:srgbClr val="C1CAFF">
                    <a:alpha val="18072"/>
                  </a:srgbClr>
                </a:gs>
                <a:gs pos="28571">
                  <a:srgbClr val="C1CAFF">
                    <a:alpha val="14339"/>
                  </a:srgbClr>
                </a:gs>
                <a:gs pos="42857">
                  <a:srgbClr val="C1CAFF">
                    <a:alpha val="9653"/>
                  </a:srgbClr>
                </a:gs>
                <a:gs pos="57143">
                  <a:srgbClr val="C1CAFF">
                    <a:alpha val="5470"/>
                  </a:srgbClr>
                </a:gs>
                <a:gs pos="71429">
                  <a:srgbClr val="C1CAFF">
                    <a:alpha val="2599"/>
                  </a:srgbClr>
                </a:gs>
                <a:gs pos="85714">
                  <a:srgbClr val="C1CAFF">
                    <a:alpha val="1036"/>
                  </a:srgbClr>
                </a:gs>
                <a:gs pos="100000">
                  <a:srgbClr val="C1CAF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-9308079">
              <a:off x="1618183" y="2267507"/>
              <a:ext cx="283352" cy="37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5982568">
              <a:off x="606134" y="2832859"/>
              <a:ext cx="279708" cy="164316"/>
            </a:xfrm>
            <a:prstGeom prst="ellipse">
              <a:avLst/>
            </a:prstGeom>
            <a:gradFill>
              <a:gsLst>
                <a:gs pos="0">
                  <a:srgbClr val="000000">
                    <a:alpha val="32715"/>
                  </a:srgbClr>
                </a:gs>
                <a:gs pos="14286">
                  <a:srgbClr val="000000">
                    <a:alpha val="30523"/>
                  </a:srgbClr>
                </a:gs>
                <a:gs pos="28571">
                  <a:srgbClr val="000000">
                    <a:alpha val="24630"/>
                  </a:srgbClr>
                </a:gs>
                <a:gs pos="42857">
                  <a:srgbClr val="000000">
                    <a:alpha val="16929"/>
                  </a:srgbClr>
                </a:gs>
                <a:gs pos="57143">
                  <a:srgbClr val="000000">
                    <a:alpha val="9767"/>
                  </a:srgbClr>
                </a:gs>
                <a:gs pos="71429">
                  <a:srgbClr val="000000">
                    <a:alpha val="4697"/>
                  </a:srgbClr>
                </a:gs>
                <a:gs pos="85714">
                  <a:srgbClr val="000000">
                    <a:alpha val="1884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3425767">
              <a:off x="106820" y="1891231"/>
              <a:ext cx="316674" cy="1633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6365706">
              <a:off x="2441845" y="1049585"/>
              <a:ext cx="717452" cy="274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7386327">
              <a:off x="2595703" y="1845968"/>
              <a:ext cx="506168" cy="1177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6177140">
              <a:off x="40048" y="2433659"/>
              <a:ext cx="713444" cy="1211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9129347">
              <a:off x="2837940" y="2576301"/>
              <a:ext cx="310451" cy="160136"/>
            </a:xfrm>
            <a:prstGeom prst="ellipse">
              <a:avLst/>
            </a:prstGeom>
            <a:gradFill>
              <a:gsLst>
                <a:gs pos="0">
                  <a:srgbClr val="003500">
                    <a:alpha val="32968"/>
                  </a:srgbClr>
                </a:gs>
                <a:gs pos="14286">
                  <a:srgbClr val="003500">
                    <a:alpha val="30764"/>
                  </a:srgbClr>
                </a:gs>
                <a:gs pos="28571">
                  <a:srgbClr val="003500">
                    <a:alpha val="24833"/>
                  </a:srgbClr>
                </a:gs>
                <a:gs pos="42857">
                  <a:srgbClr val="003500">
                    <a:alpha val="17075"/>
                  </a:srgbClr>
                </a:gs>
                <a:gs pos="57143">
                  <a:srgbClr val="003500">
                    <a:alpha val="9855"/>
                  </a:srgbClr>
                </a:gs>
                <a:gs pos="71429">
                  <a:srgbClr val="003500">
                    <a:alpha val="4740"/>
                  </a:srgbClr>
                </a:gs>
                <a:gs pos="85714">
                  <a:srgbClr val="003500">
                    <a:alpha val="1902"/>
                  </a:srgbClr>
                </a:gs>
                <a:gs pos="100000">
                  <a:srgbClr val="003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6565954">
              <a:off x="1254508" y="2802139"/>
              <a:ext cx="429853" cy="172998"/>
            </a:xfrm>
            <a:prstGeom prst="ellipse">
              <a:avLst/>
            </a:prstGeom>
            <a:gradFill>
              <a:gsLst>
                <a:gs pos="0">
                  <a:srgbClr val="FF0000">
                    <a:alpha val="32377"/>
                  </a:srgbClr>
                </a:gs>
                <a:gs pos="14286">
                  <a:srgbClr val="FF0000">
                    <a:alpha val="30203"/>
                  </a:srgbClr>
                </a:gs>
                <a:gs pos="28571">
                  <a:srgbClr val="FF0000">
                    <a:alpha val="24360"/>
                  </a:srgbClr>
                </a:gs>
                <a:gs pos="42857">
                  <a:srgbClr val="FF0000">
                    <a:alpha val="16734"/>
                  </a:srgbClr>
                </a:gs>
                <a:gs pos="57143">
                  <a:srgbClr val="FF0000">
                    <a:alpha val="9649"/>
                  </a:srgbClr>
                </a:gs>
                <a:gs pos="71429">
                  <a:srgbClr val="FF0000">
                    <a:alpha val="4639"/>
                  </a:srgbClr>
                </a:gs>
                <a:gs pos="85714">
                  <a:srgbClr val="FF0000">
                    <a:alpha val="1861"/>
                  </a:srgbClr>
                </a:gs>
                <a:gs pos="100000">
                  <a:srgbClr val="FF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3611822">
              <a:off x="21860" y="1813292"/>
              <a:ext cx="490357" cy="100142"/>
            </a:xfrm>
            <a:prstGeom prst="ellipse">
              <a:avLst/>
            </a:prstGeom>
            <a:gradFill>
              <a:gsLst>
                <a:gs pos="0">
                  <a:srgbClr val="CBFFFF">
                    <a:alpha val="32968"/>
                  </a:srgbClr>
                </a:gs>
                <a:gs pos="14286">
                  <a:srgbClr val="CBFFFF">
                    <a:alpha val="30764"/>
                  </a:srgbClr>
                </a:gs>
                <a:gs pos="28571">
                  <a:srgbClr val="CBFFFF">
                    <a:alpha val="24833"/>
                  </a:srgbClr>
                </a:gs>
                <a:gs pos="42857">
                  <a:srgbClr val="CBFFFF">
                    <a:alpha val="17075"/>
                  </a:srgbClr>
                </a:gs>
                <a:gs pos="57143">
                  <a:srgbClr val="CBFFFF">
                    <a:alpha val="9855"/>
                  </a:srgbClr>
                </a:gs>
                <a:gs pos="71429">
                  <a:srgbClr val="CBFFFF">
                    <a:alpha val="4740"/>
                  </a:srgbClr>
                </a:gs>
                <a:gs pos="85714">
                  <a:srgbClr val="CBFFFF">
                    <a:alpha val="1902"/>
                  </a:srgbClr>
                </a:gs>
                <a:gs pos="100000">
                  <a:srgbClr val="C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8740687">
              <a:off x="1435677" y="3122291"/>
              <a:ext cx="401738" cy="75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-10799331">
              <a:off x="974215" y="2473462"/>
              <a:ext cx="441342" cy="6364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9341388">
              <a:off x="286256" y="3207390"/>
              <a:ext cx="301677" cy="48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7553876">
              <a:off x="696333" y="2483095"/>
              <a:ext cx="625387" cy="1411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4513602">
              <a:off x="79946" y="454839"/>
              <a:ext cx="744204" cy="82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-10570919">
              <a:off x="1490359" y="476649"/>
              <a:ext cx="296007" cy="135689"/>
            </a:xfrm>
            <a:prstGeom prst="ellipse">
              <a:avLst/>
            </a:prstGeom>
            <a:gradFill>
              <a:gsLst>
                <a:gs pos="0">
                  <a:srgbClr val="645300">
                    <a:alpha val="32030"/>
                  </a:srgbClr>
                </a:gs>
                <a:gs pos="14286">
                  <a:srgbClr val="645300">
                    <a:alpha val="29874"/>
                  </a:srgbClr>
                </a:gs>
                <a:gs pos="28571">
                  <a:srgbClr val="645300">
                    <a:alpha val="24084"/>
                  </a:srgbClr>
                </a:gs>
                <a:gs pos="42857">
                  <a:srgbClr val="645300">
                    <a:alpha val="16534"/>
                  </a:srgbClr>
                </a:gs>
                <a:gs pos="57143">
                  <a:srgbClr val="645300">
                    <a:alpha val="9529"/>
                  </a:srgbClr>
                </a:gs>
                <a:gs pos="71429">
                  <a:srgbClr val="645300">
                    <a:alpha val="4580"/>
                  </a:srgbClr>
                </a:gs>
                <a:gs pos="85714">
                  <a:srgbClr val="645300">
                    <a:alpha val="1837"/>
                  </a:srgbClr>
                </a:gs>
                <a:gs pos="100000">
                  <a:srgbClr val="6453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6458285">
              <a:off x="-44081" y="2571624"/>
              <a:ext cx="516351" cy="187475"/>
            </a:xfrm>
            <a:prstGeom prst="ellipse">
              <a:avLst/>
            </a:prstGeom>
            <a:gradFill>
              <a:gsLst>
                <a:gs pos="0">
                  <a:srgbClr val="FF0000">
                    <a:alpha val="31966"/>
                  </a:srgbClr>
                </a:gs>
                <a:gs pos="14286">
                  <a:srgbClr val="FF0000">
                    <a:alpha val="29813"/>
                  </a:srgbClr>
                </a:gs>
                <a:gs pos="28571">
                  <a:srgbClr val="FF0000">
                    <a:alpha val="24033"/>
                  </a:srgbClr>
                </a:gs>
                <a:gs pos="42857">
                  <a:srgbClr val="FF0000">
                    <a:alpha val="16497"/>
                  </a:srgbClr>
                </a:gs>
                <a:gs pos="57143">
                  <a:srgbClr val="FF0000">
                    <a:alpha val="9507"/>
                  </a:srgbClr>
                </a:gs>
                <a:gs pos="71429">
                  <a:srgbClr val="FF0000">
                    <a:alpha val="4569"/>
                  </a:srgbClr>
                </a:gs>
                <a:gs pos="85714">
                  <a:srgbClr val="FF0000">
                    <a:alpha val="1832"/>
                  </a:srgbClr>
                </a:gs>
                <a:gs pos="100000">
                  <a:srgbClr val="FF00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8823792">
              <a:off x="753935" y="1406862"/>
              <a:ext cx="250685" cy="185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5287037">
              <a:off x="2854362" y="1168001"/>
              <a:ext cx="456694" cy="933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5881699">
              <a:off x="3133510" y="1655560"/>
              <a:ext cx="284292" cy="122166"/>
            </a:xfrm>
            <a:prstGeom prst="ellipse">
              <a:avLst/>
            </a:prstGeom>
            <a:gradFill>
              <a:gsLst>
                <a:gs pos="0">
                  <a:srgbClr val="FFDCD3">
                    <a:alpha val="27702"/>
                  </a:srgbClr>
                </a:gs>
                <a:gs pos="14286">
                  <a:srgbClr val="FFDCD3">
                    <a:alpha val="25780"/>
                  </a:srgbClr>
                </a:gs>
                <a:gs pos="28571">
                  <a:srgbClr val="FFDCD3">
                    <a:alpha val="20665"/>
                  </a:srgbClr>
                </a:gs>
                <a:gs pos="42857">
                  <a:srgbClr val="FFDCD3">
                    <a:alpha val="14087"/>
                  </a:srgbClr>
                </a:gs>
                <a:gs pos="57143">
                  <a:srgbClr val="FFDCD3">
                    <a:alpha val="8069"/>
                  </a:srgbClr>
                </a:gs>
                <a:gs pos="71429">
                  <a:srgbClr val="FFDCD3">
                    <a:alpha val="3862"/>
                  </a:srgbClr>
                </a:gs>
                <a:gs pos="85714">
                  <a:srgbClr val="FFDCD3">
                    <a:alpha val="1545"/>
                  </a:srgbClr>
                </a:gs>
                <a:gs pos="100000">
                  <a:srgbClr val="FFDCD3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2870193">
              <a:off x="1518076" y="1294220"/>
              <a:ext cx="773993" cy="263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9808967">
              <a:off x="1310891" y="294152"/>
              <a:ext cx="386335" cy="303357"/>
            </a:xfrm>
            <a:prstGeom prst="ellipse">
              <a:avLst/>
            </a:prstGeom>
            <a:gradFill>
              <a:gsLst>
                <a:gs pos="0">
                  <a:srgbClr val="000000">
                    <a:alpha val="25265"/>
                  </a:srgbClr>
                </a:gs>
                <a:gs pos="14286">
                  <a:srgbClr val="000000">
                    <a:alpha val="23484"/>
                  </a:srgbClr>
                </a:gs>
                <a:gs pos="28571">
                  <a:srgbClr val="000000">
                    <a:alpha val="18766"/>
                  </a:srgbClr>
                </a:gs>
                <a:gs pos="42857">
                  <a:srgbClr val="000000">
                    <a:alpha val="12744"/>
                  </a:srgbClr>
                </a:gs>
                <a:gs pos="57143">
                  <a:srgbClr val="000000">
                    <a:alpha val="7275"/>
                  </a:srgbClr>
                </a:gs>
                <a:gs pos="71429">
                  <a:srgbClr val="000000">
                    <a:alpha val="3474"/>
                  </a:srgbClr>
                </a:gs>
                <a:gs pos="85714">
                  <a:srgbClr val="000000">
                    <a:alpha val="1388"/>
                  </a:srgbClr>
                </a:gs>
                <a:gs pos="100000">
                  <a:srgbClr val="0000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10241377">
              <a:off x="865299" y="950561"/>
              <a:ext cx="682677" cy="164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-10564925">
              <a:off x="716253" y="3091042"/>
              <a:ext cx="293143" cy="106376"/>
            </a:xfrm>
            <a:prstGeom prst="ellipse">
              <a:avLst/>
            </a:prstGeom>
            <a:gradFill>
              <a:gsLst>
                <a:gs pos="0">
                  <a:srgbClr val="EEA500">
                    <a:alpha val="32968"/>
                  </a:srgbClr>
                </a:gs>
                <a:gs pos="14286">
                  <a:srgbClr val="EEA500">
                    <a:alpha val="30764"/>
                  </a:srgbClr>
                </a:gs>
                <a:gs pos="28571">
                  <a:srgbClr val="EEA500">
                    <a:alpha val="24833"/>
                  </a:srgbClr>
                </a:gs>
                <a:gs pos="42857">
                  <a:srgbClr val="EEA500">
                    <a:alpha val="17075"/>
                  </a:srgbClr>
                </a:gs>
                <a:gs pos="57143">
                  <a:srgbClr val="EEA500">
                    <a:alpha val="9855"/>
                  </a:srgbClr>
                </a:gs>
                <a:gs pos="71429">
                  <a:srgbClr val="EEA500">
                    <a:alpha val="4740"/>
                  </a:srgbClr>
                </a:gs>
                <a:gs pos="85714">
                  <a:srgbClr val="EEA500">
                    <a:alpha val="1902"/>
                  </a:srgbClr>
                </a:gs>
                <a:gs pos="100000">
                  <a:srgbClr val="EEA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461163">
              <a:off x="179206" y="143270"/>
              <a:ext cx="291454" cy="128405"/>
            </a:xfrm>
            <a:prstGeom prst="ellipse">
              <a:avLst/>
            </a:prstGeom>
            <a:gradFill>
              <a:gsLst>
                <a:gs pos="0">
                  <a:srgbClr val="000044">
                    <a:alpha val="32968"/>
                  </a:srgbClr>
                </a:gs>
                <a:gs pos="14286">
                  <a:srgbClr val="000044">
                    <a:alpha val="30764"/>
                  </a:srgbClr>
                </a:gs>
                <a:gs pos="28571">
                  <a:srgbClr val="000044">
                    <a:alpha val="24833"/>
                  </a:srgbClr>
                </a:gs>
                <a:gs pos="42857">
                  <a:srgbClr val="000044">
                    <a:alpha val="17075"/>
                  </a:srgbClr>
                </a:gs>
                <a:gs pos="57143">
                  <a:srgbClr val="000044">
                    <a:alpha val="9855"/>
                  </a:srgbClr>
                </a:gs>
                <a:gs pos="71429">
                  <a:srgbClr val="000044">
                    <a:alpha val="4740"/>
                  </a:srgbClr>
                </a:gs>
                <a:gs pos="85714">
                  <a:srgbClr val="000044">
                    <a:alpha val="1902"/>
                  </a:srgbClr>
                </a:gs>
                <a:gs pos="100000">
                  <a:srgbClr val="00004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10313520">
              <a:off x="1451722" y="396141"/>
              <a:ext cx="499611" cy="168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3353849">
              <a:off x="3282848" y="3560407"/>
              <a:ext cx="461532" cy="136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9448085">
              <a:off x="979725" y="2860053"/>
              <a:ext cx="580965" cy="89507"/>
            </a:xfrm>
            <a:prstGeom prst="ellipse">
              <a:avLst/>
            </a:prstGeom>
            <a:gradFill>
              <a:gsLst>
                <a:gs pos="0">
                  <a:srgbClr val="0000FF">
                    <a:alpha val="29093"/>
                  </a:srgbClr>
                </a:gs>
                <a:gs pos="14286">
                  <a:srgbClr val="0000FF">
                    <a:alpha val="27093"/>
                  </a:srgbClr>
                </a:gs>
                <a:gs pos="28571">
                  <a:srgbClr val="0000FF">
                    <a:alpha val="21757"/>
                  </a:srgbClr>
                </a:gs>
                <a:gs pos="42857">
                  <a:srgbClr val="0000FF">
                    <a:alpha val="14865"/>
                  </a:srgbClr>
                </a:gs>
                <a:gs pos="57143">
                  <a:srgbClr val="0000FF">
                    <a:alpha val="8531"/>
                  </a:srgbClr>
                </a:gs>
                <a:gs pos="71429">
                  <a:srgbClr val="0000FF">
                    <a:alpha val="4088"/>
                  </a:srgbClr>
                </a:gs>
                <a:gs pos="85714">
                  <a:srgbClr val="0000FF">
                    <a:alpha val="1637"/>
                  </a:srgbClr>
                </a:gs>
                <a:gs pos="100000">
                  <a:srgbClr val="0000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8245808">
              <a:off x="636591" y="3527804"/>
              <a:ext cx="496416" cy="51352"/>
            </a:xfrm>
            <a:prstGeom prst="ellipse">
              <a:avLst/>
            </a:prstGeom>
            <a:gradFill>
              <a:gsLst>
                <a:gs pos="0">
                  <a:srgbClr val="0000FF">
                    <a:alpha val="23199"/>
                  </a:srgbClr>
                </a:gs>
                <a:gs pos="14286">
                  <a:srgbClr val="0000FF">
                    <a:alpha val="21542"/>
                  </a:srgbClr>
                </a:gs>
                <a:gs pos="28571">
                  <a:srgbClr val="0000FF">
                    <a:alpha val="17169"/>
                  </a:srgbClr>
                </a:gs>
                <a:gs pos="42857">
                  <a:srgbClr val="0000FF">
                    <a:alpha val="11623"/>
                  </a:srgbClr>
                </a:gs>
                <a:gs pos="57143">
                  <a:srgbClr val="0000FF">
                    <a:alpha val="6617"/>
                  </a:srgbClr>
                </a:gs>
                <a:gs pos="71429">
                  <a:srgbClr val="0000FF">
                    <a:alpha val="3154"/>
                  </a:srgbClr>
                </a:gs>
                <a:gs pos="85714">
                  <a:srgbClr val="0000FF">
                    <a:alpha val="1259"/>
                  </a:srgbClr>
                </a:gs>
                <a:gs pos="100000">
                  <a:srgbClr val="0000FF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10497258">
              <a:off x="1196107" y="3125159"/>
              <a:ext cx="454471" cy="2175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-10355643">
              <a:off x="1707946" y="1752586"/>
              <a:ext cx="289813" cy="129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206687">
              <a:off x="2650050" y="491406"/>
              <a:ext cx="794728" cy="1549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094722">
              <a:off x="-372186" y="2392776"/>
              <a:ext cx="797048" cy="3612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10269193">
              <a:off x="463631" y="2948638"/>
              <a:ext cx="764257" cy="2793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6104299">
              <a:off x="2589522" y="1663257"/>
              <a:ext cx="146343" cy="99379"/>
            </a:xfrm>
            <a:prstGeom prst="ellipse">
              <a:avLst/>
            </a:prstGeom>
            <a:gradFill>
              <a:gsLst>
                <a:gs pos="0">
                  <a:srgbClr val="706D00">
                    <a:alpha val="5871"/>
                  </a:srgbClr>
                </a:gs>
                <a:gs pos="14286">
                  <a:srgbClr val="706D00">
                    <a:alpha val="5410"/>
                  </a:srgbClr>
                </a:gs>
                <a:gs pos="28571">
                  <a:srgbClr val="706D00">
                    <a:alpha val="4226"/>
                  </a:srgbClr>
                </a:gs>
                <a:gs pos="42857">
                  <a:srgbClr val="706D00">
                    <a:alpha val="2793"/>
                  </a:srgbClr>
                </a:gs>
                <a:gs pos="57143">
                  <a:srgbClr val="706D00">
                    <a:alpha val="1557"/>
                  </a:srgbClr>
                </a:gs>
                <a:gs pos="71429">
                  <a:srgbClr val="706D00">
                    <a:alpha val="732"/>
                  </a:srgbClr>
                </a:gs>
                <a:gs pos="85714">
                  <a:srgbClr val="706D00">
                    <a:alpha val="290"/>
                  </a:srgbClr>
                </a:gs>
                <a:gs pos="100000">
                  <a:srgbClr val="706D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10616580">
              <a:off x="2232829" y="-109558"/>
              <a:ext cx="708769" cy="219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6063423">
              <a:off x="1567951" y="313623"/>
              <a:ext cx="692089" cy="207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4912535">
              <a:off x="2487823" y="1994444"/>
              <a:ext cx="774151" cy="154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6185358">
              <a:off x="1103225" y="3537048"/>
              <a:ext cx="553716" cy="545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5700528">
              <a:off x="1829935" y="3114038"/>
              <a:ext cx="480803" cy="319151"/>
            </a:xfrm>
            <a:prstGeom prst="ellipse">
              <a:avLst/>
            </a:prstGeom>
            <a:gradFill>
              <a:gsLst>
                <a:gs pos="0">
                  <a:srgbClr val="350000">
                    <a:alpha val="32968"/>
                  </a:srgbClr>
                </a:gs>
                <a:gs pos="14286">
                  <a:srgbClr val="350000">
                    <a:alpha val="30764"/>
                  </a:srgbClr>
                </a:gs>
                <a:gs pos="28571">
                  <a:srgbClr val="350000">
                    <a:alpha val="24833"/>
                  </a:srgbClr>
                </a:gs>
                <a:gs pos="42857">
                  <a:srgbClr val="350000">
                    <a:alpha val="17075"/>
                  </a:srgbClr>
                </a:gs>
                <a:gs pos="57143">
                  <a:srgbClr val="350000">
                    <a:alpha val="9855"/>
                  </a:srgbClr>
                </a:gs>
                <a:gs pos="71429">
                  <a:srgbClr val="350000">
                    <a:alpha val="4740"/>
                  </a:srgbClr>
                </a:gs>
                <a:gs pos="85714">
                  <a:srgbClr val="350000">
                    <a:alpha val="1902"/>
                  </a:srgbClr>
                </a:gs>
                <a:gs pos="100000">
                  <a:srgbClr val="3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-8419357">
              <a:off x="1021559" y="545111"/>
              <a:ext cx="315729" cy="181842"/>
            </a:xfrm>
            <a:prstGeom prst="ellipse">
              <a:avLst/>
            </a:prstGeom>
            <a:gradFill>
              <a:gsLst>
                <a:gs pos="0">
                  <a:srgbClr val="BB8C00">
                    <a:alpha val="32968"/>
                  </a:srgbClr>
                </a:gs>
                <a:gs pos="14286">
                  <a:srgbClr val="BB8C00">
                    <a:alpha val="30764"/>
                  </a:srgbClr>
                </a:gs>
                <a:gs pos="28571">
                  <a:srgbClr val="BB8C00">
                    <a:alpha val="24833"/>
                  </a:srgbClr>
                </a:gs>
                <a:gs pos="42857">
                  <a:srgbClr val="BB8C00">
                    <a:alpha val="17075"/>
                  </a:srgbClr>
                </a:gs>
                <a:gs pos="57143">
                  <a:srgbClr val="BB8C00">
                    <a:alpha val="9855"/>
                  </a:srgbClr>
                </a:gs>
                <a:gs pos="71429">
                  <a:srgbClr val="BB8C00">
                    <a:alpha val="4740"/>
                  </a:srgbClr>
                </a:gs>
                <a:gs pos="85714">
                  <a:srgbClr val="BB8C00">
                    <a:alpha val="1902"/>
                  </a:srgbClr>
                </a:gs>
                <a:gs pos="100000">
                  <a:srgbClr val="BB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4903671">
              <a:off x="2013808" y="2186840"/>
              <a:ext cx="790904" cy="118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-10760994">
              <a:off x="2848583" y="1533629"/>
              <a:ext cx="550345" cy="725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6337293">
              <a:off x="2532690" y="641879"/>
              <a:ext cx="278768" cy="177353"/>
            </a:xfrm>
            <a:prstGeom prst="ellipse">
              <a:avLst/>
            </a:prstGeom>
            <a:gradFill>
              <a:gsLst>
                <a:gs pos="0">
                  <a:srgbClr val="F5FF00">
                    <a:alpha val="17778"/>
                  </a:srgbClr>
                </a:gs>
                <a:gs pos="14286">
                  <a:srgbClr val="F5FF00">
                    <a:alpha val="16466"/>
                  </a:srgbClr>
                </a:gs>
                <a:gs pos="28571">
                  <a:srgbClr val="F5FF00">
                    <a:alpha val="13037"/>
                  </a:srgbClr>
                </a:gs>
                <a:gs pos="42857">
                  <a:srgbClr val="F5FF00">
                    <a:alpha val="8755"/>
                  </a:srgbClr>
                </a:gs>
                <a:gs pos="57143">
                  <a:srgbClr val="F5FF00">
                    <a:alpha val="4950"/>
                  </a:srgbClr>
                </a:gs>
                <a:gs pos="71429">
                  <a:srgbClr val="F5FF00">
                    <a:alpha val="2349"/>
                  </a:srgbClr>
                </a:gs>
                <a:gs pos="85714">
                  <a:srgbClr val="F5FF00">
                    <a:alpha val="935"/>
                  </a:srgbClr>
                </a:gs>
                <a:gs pos="100000">
                  <a:srgbClr val="F5FF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5215908">
              <a:off x="1685858" y="235801"/>
              <a:ext cx="181462" cy="128196"/>
            </a:xfrm>
            <a:prstGeom prst="ellipse">
              <a:avLst/>
            </a:prstGeom>
            <a:gradFill>
              <a:gsLst>
                <a:gs pos="0">
                  <a:srgbClr val="002200">
                    <a:alpha val="27221"/>
                  </a:srgbClr>
                </a:gs>
                <a:gs pos="14286">
                  <a:srgbClr val="002200">
                    <a:alpha val="25326"/>
                  </a:srgbClr>
                </a:gs>
                <a:gs pos="28571">
                  <a:srgbClr val="002200">
                    <a:alpha val="20288"/>
                  </a:srgbClr>
                </a:gs>
                <a:gs pos="42857">
                  <a:srgbClr val="002200">
                    <a:alpha val="13820"/>
                  </a:srgbClr>
                </a:gs>
                <a:gs pos="57143">
                  <a:srgbClr val="002200">
                    <a:alpha val="7911"/>
                  </a:srgbClr>
                </a:gs>
                <a:gs pos="71429">
                  <a:srgbClr val="002200">
                    <a:alpha val="3784"/>
                  </a:srgbClr>
                </a:gs>
                <a:gs pos="85714">
                  <a:srgbClr val="002200">
                    <a:alpha val="1514"/>
                  </a:srgbClr>
                </a:gs>
                <a:gs pos="100000">
                  <a:srgbClr val="0022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5404258">
              <a:off x="1962604" y="2438718"/>
              <a:ext cx="384385" cy="124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8232934">
              <a:off x="1053320" y="1288160"/>
              <a:ext cx="687415" cy="555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5330579">
              <a:off x="44529" y="3116871"/>
              <a:ext cx="321458" cy="211486"/>
            </a:xfrm>
            <a:prstGeom prst="ellipse">
              <a:avLst/>
            </a:prstGeom>
            <a:gradFill>
              <a:gsLst>
                <a:gs pos="0">
                  <a:srgbClr val="DF8F00">
                    <a:alpha val="32968"/>
                  </a:srgbClr>
                </a:gs>
                <a:gs pos="14286">
                  <a:srgbClr val="DF8F00">
                    <a:alpha val="30764"/>
                  </a:srgbClr>
                </a:gs>
                <a:gs pos="28571">
                  <a:srgbClr val="DF8F00">
                    <a:alpha val="24833"/>
                  </a:srgbClr>
                </a:gs>
                <a:gs pos="42857">
                  <a:srgbClr val="DF8F00">
                    <a:alpha val="17075"/>
                  </a:srgbClr>
                </a:gs>
                <a:gs pos="57143">
                  <a:srgbClr val="DF8F00">
                    <a:alpha val="9855"/>
                  </a:srgbClr>
                </a:gs>
                <a:gs pos="71429">
                  <a:srgbClr val="DF8F00">
                    <a:alpha val="4740"/>
                  </a:srgbClr>
                </a:gs>
                <a:gs pos="85714">
                  <a:srgbClr val="DF8F00">
                    <a:alpha val="1902"/>
                  </a:srgbClr>
                </a:gs>
                <a:gs pos="100000">
                  <a:srgbClr val="DF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8167515">
              <a:off x="2246788" y="2384444"/>
              <a:ext cx="434095" cy="21102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-8324109">
              <a:off x="792281" y="1670316"/>
              <a:ext cx="755002" cy="60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5214244">
              <a:off x="2897116" y="1635437"/>
              <a:ext cx="797027" cy="139982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4292078">
              <a:off x="398672" y="1623291"/>
              <a:ext cx="817165" cy="2857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5511245">
              <a:off x="2953454" y="3136385"/>
              <a:ext cx="315009" cy="302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7396617">
              <a:off x="1033090" y="1329429"/>
              <a:ext cx="689093" cy="494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9790197">
              <a:off x="1379437" y="1243153"/>
              <a:ext cx="345570" cy="56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10546978">
              <a:off x="2466190" y="2469209"/>
              <a:ext cx="260909" cy="132733"/>
            </a:xfrm>
            <a:prstGeom prst="ellipse">
              <a:avLst/>
            </a:prstGeom>
            <a:gradFill>
              <a:gsLst>
                <a:gs pos="0">
                  <a:srgbClr val="00FF00">
                    <a:alpha val="14341"/>
                  </a:srgbClr>
                </a:gs>
                <a:gs pos="14286">
                  <a:srgbClr val="00FF00">
                    <a:alpha val="13262"/>
                  </a:srgbClr>
                </a:gs>
                <a:gs pos="28571">
                  <a:srgbClr val="00FF00">
                    <a:alpha val="10459"/>
                  </a:srgbClr>
                </a:gs>
                <a:gs pos="42857">
                  <a:srgbClr val="00FF00">
                    <a:alpha val="6990"/>
                  </a:srgbClr>
                </a:gs>
                <a:gs pos="57143">
                  <a:srgbClr val="00FF00">
                    <a:alpha val="3935"/>
                  </a:srgbClr>
                </a:gs>
                <a:gs pos="71429">
                  <a:srgbClr val="00FF00">
                    <a:alpha val="1862"/>
                  </a:srgbClr>
                </a:gs>
                <a:gs pos="85714">
                  <a:srgbClr val="00FF00">
                    <a:alpha val="740"/>
                  </a:srgbClr>
                </a:gs>
                <a:gs pos="100000">
                  <a:srgbClr val="00FF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4709152">
              <a:off x="1511228" y="2524763"/>
              <a:ext cx="725811" cy="144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10640741">
              <a:off x="609380" y="3149248"/>
              <a:ext cx="419510" cy="73524"/>
            </a:xfrm>
            <a:prstGeom prst="ellipse">
              <a:avLst/>
            </a:prstGeom>
            <a:gradFill>
              <a:gsLst>
                <a:gs pos="0">
                  <a:srgbClr val="FF0000">
                    <a:alpha val="25872"/>
                  </a:srgbClr>
                </a:gs>
                <a:gs pos="14286">
                  <a:srgbClr val="FF0000">
                    <a:alpha val="24055"/>
                  </a:srgbClr>
                </a:gs>
                <a:gs pos="28571">
                  <a:srgbClr val="FF0000">
                    <a:alpha val="19236"/>
                  </a:srgbClr>
                </a:gs>
                <a:gs pos="42857">
                  <a:srgbClr val="FF0000">
                    <a:alpha val="13076"/>
                  </a:srgbClr>
                </a:gs>
                <a:gs pos="57143">
                  <a:srgbClr val="FF0000">
                    <a:alpha val="7471"/>
                  </a:srgbClr>
                </a:gs>
                <a:gs pos="71429">
                  <a:srgbClr val="FF0000">
                    <a:alpha val="3569"/>
                  </a:srgbClr>
                </a:gs>
                <a:gs pos="85714">
                  <a:srgbClr val="FF0000">
                    <a:alpha val="1427"/>
                  </a:srgbClr>
                </a:gs>
                <a:gs pos="100000">
                  <a:srgbClr val="FF0000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-10604133">
              <a:off x="1076388" y="286857"/>
              <a:ext cx="301003" cy="218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2766705">
              <a:off x="2162011" y="1792651"/>
              <a:ext cx="387860" cy="7060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-10299550">
              <a:off x="1245883" y="1303592"/>
              <a:ext cx="468945" cy="118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7684255">
              <a:off x="240273" y="586066"/>
              <a:ext cx="311233" cy="121062"/>
            </a:xfrm>
            <a:prstGeom prst="ellipse">
              <a:avLst/>
            </a:prstGeom>
            <a:gradFill>
              <a:gsLst>
                <a:gs pos="0">
                  <a:srgbClr val="0000C3">
                    <a:alpha val="32968"/>
                  </a:srgbClr>
                </a:gs>
                <a:gs pos="14286">
                  <a:srgbClr val="0000C3">
                    <a:alpha val="30764"/>
                  </a:srgbClr>
                </a:gs>
                <a:gs pos="28571">
                  <a:srgbClr val="0000C3">
                    <a:alpha val="24833"/>
                  </a:srgbClr>
                </a:gs>
                <a:gs pos="42857">
                  <a:srgbClr val="0000C3">
                    <a:alpha val="17075"/>
                  </a:srgbClr>
                </a:gs>
                <a:gs pos="57143">
                  <a:srgbClr val="0000C3">
                    <a:alpha val="9855"/>
                  </a:srgbClr>
                </a:gs>
                <a:gs pos="71429">
                  <a:srgbClr val="0000C3">
                    <a:alpha val="4740"/>
                  </a:srgbClr>
                </a:gs>
                <a:gs pos="85714">
                  <a:srgbClr val="0000C3">
                    <a:alpha val="1902"/>
                  </a:srgbClr>
                </a:gs>
                <a:gs pos="100000">
                  <a:srgbClr val="0000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10449238">
              <a:off x="1479095" y="1231353"/>
              <a:ext cx="284607" cy="80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5134322">
              <a:off x="2552492" y="1268210"/>
              <a:ext cx="510497" cy="264705"/>
            </a:xfrm>
            <a:prstGeom prst="ellipse">
              <a:avLst/>
            </a:prstGeom>
            <a:gradFill>
              <a:gsLst>
                <a:gs pos="0">
                  <a:srgbClr val="D9D1FF">
                    <a:alpha val="32968"/>
                  </a:srgbClr>
                </a:gs>
                <a:gs pos="14286">
                  <a:srgbClr val="D9D1FF">
                    <a:alpha val="30764"/>
                  </a:srgbClr>
                </a:gs>
                <a:gs pos="28571">
                  <a:srgbClr val="D9D1FF">
                    <a:alpha val="24833"/>
                  </a:srgbClr>
                </a:gs>
                <a:gs pos="42857">
                  <a:srgbClr val="D9D1FF">
                    <a:alpha val="17075"/>
                  </a:srgbClr>
                </a:gs>
                <a:gs pos="57143">
                  <a:srgbClr val="D9D1FF">
                    <a:alpha val="9855"/>
                  </a:srgbClr>
                </a:gs>
                <a:gs pos="71429">
                  <a:srgbClr val="D9D1FF">
                    <a:alpha val="4740"/>
                  </a:srgbClr>
                </a:gs>
                <a:gs pos="85714">
                  <a:srgbClr val="D9D1FF">
                    <a:alpha val="1902"/>
                  </a:srgbClr>
                </a:gs>
                <a:gs pos="100000">
                  <a:srgbClr val="D9D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5847080">
              <a:off x="2776558" y="270514"/>
              <a:ext cx="456596" cy="195734"/>
            </a:xfrm>
            <a:prstGeom prst="ellipse">
              <a:avLst/>
            </a:prstGeom>
            <a:gradFill>
              <a:gsLst>
                <a:gs pos="0">
                  <a:srgbClr val="D1AC00">
                    <a:alpha val="32968"/>
                  </a:srgbClr>
                </a:gs>
                <a:gs pos="14286">
                  <a:srgbClr val="D1AC00">
                    <a:alpha val="30764"/>
                  </a:srgbClr>
                </a:gs>
                <a:gs pos="28571">
                  <a:srgbClr val="D1AC00">
                    <a:alpha val="24833"/>
                  </a:srgbClr>
                </a:gs>
                <a:gs pos="42857">
                  <a:srgbClr val="D1AC00">
                    <a:alpha val="17075"/>
                  </a:srgbClr>
                </a:gs>
                <a:gs pos="57143">
                  <a:srgbClr val="D1AC00">
                    <a:alpha val="9855"/>
                  </a:srgbClr>
                </a:gs>
                <a:gs pos="71429">
                  <a:srgbClr val="D1AC00">
                    <a:alpha val="4740"/>
                  </a:srgbClr>
                </a:gs>
                <a:gs pos="85714">
                  <a:srgbClr val="D1AC00">
                    <a:alpha val="1902"/>
                  </a:srgbClr>
                </a:gs>
                <a:gs pos="100000">
                  <a:srgbClr val="D1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7503386">
              <a:off x="1839152" y="1810281"/>
              <a:ext cx="660294" cy="2514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9111161">
              <a:off x="1434516" y="2224007"/>
              <a:ext cx="465356" cy="113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4005414">
              <a:off x="2761611" y="1332775"/>
              <a:ext cx="215617" cy="156265"/>
            </a:xfrm>
            <a:prstGeom prst="ellipse">
              <a:avLst/>
            </a:prstGeom>
            <a:gradFill>
              <a:gsLst>
                <a:gs pos="0">
                  <a:srgbClr val="B8A48C">
                    <a:alpha val="14672"/>
                  </a:srgbClr>
                </a:gs>
                <a:gs pos="14286">
                  <a:srgbClr val="B8A48C">
                    <a:alpha val="13570"/>
                  </a:srgbClr>
                </a:gs>
                <a:gs pos="28571">
                  <a:srgbClr val="B8A48C">
                    <a:alpha val="10706"/>
                  </a:srgbClr>
                </a:gs>
                <a:gs pos="42857">
                  <a:srgbClr val="B8A48C">
                    <a:alpha val="7158"/>
                  </a:srgbClr>
                </a:gs>
                <a:gs pos="57143">
                  <a:srgbClr val="B8A48C">
                    <a:alpha val="4032"/>
                  </a:srgbClr>
                </a:gs>
                <a:gs pos="71429">
                  <a:srgbClr val="B8A48C">
                    <a:alpha val="1908"/>
                  </a:srgbClr>
                </a:gs>
                <a:gs pos="85714">
                  <a:srgbClr val="B8A48C">
                    <a:alpha val="759"/>
                  </a:srgbClr>
                </a:gs>
                <a:gs pos="100000">
                  <a:srgbClr val="B8A48C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6365567">
              <a:off x="1079783" y="3453768"/>
              <a:ext cx="778496" cy="2043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-8764268">
              <a:off x="1191724" y="1092216"/>
              <a:ext cx="665598" cy="1640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4480733">
              <a:off x="2449665" y="466461"/>
              <a:ext cx="823529" cy="116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7469673">
              <a:off x="-57740" y="2176041"/>
              <a:ext cx="765318" cy="12584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7390676">
              <a:off x="-253347" y="1104593"/>
              <a:ext cx="572584" cy="267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5616079">
              <a:off x="1276190" y="2692951"/>
              <a:ext cx="847539" cy="369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4439717">
              <a:off x="1062139" y="2424870"/>
              <a:ext cx="758539" cy="2106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10459381">
              <a:off x="195681" y="2102533"/>
              <a:ext cx="832828" cy="201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4345440">
              <a:off x="2732577" y="135644"/>
              <a:ext cx="775325" cy="66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8233545">
              <a:off x="3165955" y="1540691"/>
              <a:ext cx="152239" cy="90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6625583">
              <a:off x="2986939" y="3236491"/>
              <a:ext cx="312443" cy="224865"/>
            </a:xfrm>
            <a:prstGeom prst="ellipse">
              <a:avLst/>
            </a:prstGeom>
            <a:gradFill>
              <a:gsLst>
                <a:gs pos="0">
                  <a:srgbClr val="FFEBFF">
                    <a:alpha val="32968"/>
                  </a:srgbClr>
                </a:gs>
                <a:gs pos="14286">
                  <a:srgbClr val="FFEBFF">
                    <a:alpha val="30764"/>
                  </a:srgbClr>
                </a:gs>
                <a:gs pos="28571">
                  <a:srgbClr val="FFEBFF">
                    <a:alpha val="24833"/>
                  </a:srgbClr>
                </a:gs>
                <a:gs pos="42857">
                  <a:srgbClr val="FFEBFF">
                    <a:alpha val="17075"/>
                  </a:srgbClr>
                </a:gs>
                <a:gs pos="57143">
                  <a:srgbClr val="FFEBFF">
                    <a:alpha val="9855"/>
                  </a:srgbClr>
                </a:gs>
                <a:gs pos="71429">
                  <a:srgbClr val="FFEBFF">
                    <a:alpha val="4740"/>
                  </a:srgbClr>
                </a:gs>
                <a:gs pos="85714">
                  <a:srgbClr val="FFEBFF">
                    <a:alpha val="1902"/>
                  </a:srgbClr>
                </a:gs>
                <a:gs pos="100000">
                  <a:srgbClr val="FF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4542318">
              <a:off x="1352395" y="2252358"/>
              <a:ext cx="303175" cy="1189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-9119370">
              <a:off x="1527850" y="168655"/>
              <a:ext cx="455081" cy="84336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9542410">
              <a:off x="3075296" y="1764304"/>
              <a:ext cx="764871" cy="7339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2984427">
              <a:off x="861801" y="678468"/>
              <a:ext cx="662039" cy="143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9755011">
              <a:off x="373885" y="3386937"/>
              <a:ext cx="776792" cy="1796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6940261">
              <a:off x="2443128" y="62351"/>
              <a:ext cx="729847" cy="138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821305">
              <a:off x="1274177" y="2167231"/>
              <a:ext cx="313489" cy="178515"/>
            </a:xfrm>
            <a:prstGeom prst="ellipse">
              <a:avLst/>
            </a:prstGeom>
            <a:gradFill>
              <a:gsLst>
                <a:gs pos="0">
                  <a:srgbClr val="FFD500">
                    <a:alpha val="26854"/>
                  </a:srgbClr>
                </a:gs>
                <a:gs pos="14286">
                  <a:srgbClr val="FFD500">
                    <a:alpha val="24981"/>
                  </a:srgbClr>
                </a:gs>
                <a:gs pos="28571">
                  <a:srgbClr val="FFD500">
                    <a:alpha val="20002"/>
                  </a:srgbClr>
                </a:gs>
                <a:gs pos="42857">
                  <a:srgbClr val="FFD500">
                    <a:alpha val="13617"/>
                  </a:srgbClr>
                </a:gs>
                <a:gs pos="57143">
                  <a:srgbClr val="FFD500">
                    <a:alpha val="7791"/>
                  </a:srgbClr>
                </a:gs>
                <a:gs pos="71429">
                  <a:srgbClr val="FFD500">
                    <a:alpha val="3726"/>
                  </a:srgbClr>
                </a:gs>
                <a:gs pos="85714">
                  <a:srgbClr val="FFD500">
                    <a:alpha val="1490"/>
                  </a:srgbClr>
                </a:gs>
                <a:gs pos="100000">
                  <a:srgbClr val="FFD50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5516678">
              <a:off x="2384383" y="541551"/>
              <a:ext cx="714298" cy="949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4903198">
              <a:off x="121792" y="416621"/>
              <a:ext cx="291162" cy="1784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150106">
              <a:off x="855747" y="604112"/>
              <a:ext cx="466272" cy="48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10237604">
              <a:off x="1426737" y="220603"/>
              <a:ext cx="331133" cy="95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-8462746">
              <a:off x="1642415" y="1232588"/>
              <a:ext cx="590288" cy="129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5868253">
              <a:off x="-144158" y="2641114"/>
              <a:ext cx="496940" cy="151975"/>
            </a:xfrm>
            <a:prstGeom prst="ellipse">
              <a:avLst/>
            </a:prstGeom>
            <a:gradFill>
              <a:gsLst>
                <a:gs pos="0">
                  <a:srgbClr val="9EFDFF">
                    <a:alpha val="32968"/>
                  </a:srgbClr>
                </a:gs>
                <a:gs pos="14286">
                  <a:srgbClr val="9EFDFF">
                    <a:alpha val="30764"/>
                  </a:srgbClr>
                </a:gs>
                <a:gs pos="28571">
                  <a:srgbClr val="9EFDFF">
                    <a:alpha val="24833"/>
                  </a:srgbClr>
                </a:gs>
                <a:gs pos="42857">
                  <a:srgbClr val="9EFDFF">
                    <a:alpha val="17075"/>
                  </a:srgbClr>
                </a:gs>
                <a:gs pos="57143">
                  <a:srgbClr val="9EFDFF">
                    <a:alpha val="9855"/>
                  </a:srgbClr>
                </a:gs>
                <a:gs pos="71429">
                  <a:srgbClr val="9EFDFF">
                    <a:alpha val="4740"/>
                  </a:srgbClr>
                </a:gs>
                <a:gs pos="85714">
                  <a:srgbClr val="9EFDFF">
                    <a:alpha val="1902"/>
                  </a:srgbClr>
                </a:gs>
                <a:gs pos="100000">
                  <a:srgbClr val="9EF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5025197">
              <a:off x="-67037" y="711915"/>
              <a:ext cx="275862" cy="1279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-8682418">
              <a:off x="832775" y="2953982"/>
              <a:ext cx="469220" cy="115313"/>
            </a:xfrm>
            <a:prstGeom prst="ellipse">
              <a:avLst/>
            </a:prstGeom>
            <a:gradFill>
              <a:gsLst>
                <a:gs pos="0">
                  <a:srgbClr val="FFB900">
                    <a:alpha val="32968"/>
                  </a:srgbClr>
                </a:gs>
                <a:gs pos="14286">
                  <a:srgbClr val="FFB900">
                    <a:alpha val="30764"/>
                  </a:srgbClr>
                </a:gs>
                <a:gs pos="28571">
                  <a:srgbClr val="FFB900">
                    <a:alpha val="24833"/>
                  </a:srgbClr>
                </a:gs>
                <a:gs pos="42857">
                  <a:srgbClr val="FFB900">
                    <a:alpha val="17075"/>
                  </a:srgbClr>
                </a:gs>
                <a:gs pos="57143">
                  <a:srgbClr val="FFB900">
                    <a:alpha val="9855"/>
                  </a:srgbClr>
                </a:gs>
                <a:gs pos="71429">
                  <a:srgbClr val="FFB900">
                    <a:alpha val="4740"/>
                  </a:srgbClr>
                </a:gs>
                <a:gs pos="85714">
                  <a:srgbClr val="FFB900">
                    <a:alpha val="1902"/>
                  </a:srgbClr>
                </a:gs>
                <a:gs pos="100000">
                  <a:srgbClr val="FFB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5091093">
              <a:off x="1140420" y="1122526"/>
              <a:ext cx="421564" cy="94373"/>
            </a:xfrm>
            <a:prstGeom prst="ellipse">
              <a:avLst/>
            </a:prstGeom>
            <a:gradFill>
              <a:gsLst>
                <a:gs pos="0">
                  <a:srgbClr val="FFFFDC">
                    <a:alpha val="32968"/>
                  </a:srgbClr>
                </a:gs>
                <a:gs pos="14286">
                  <a:srgbClr val="FFFFDC">
                    <a:alpha val="30764"/>
                  </a:srgbClr>
                </a:gs>
                <a:gs pos="28571">
                  <a:srgbClr val="FFFFDC">
                    <a:alpha val="24833"/>
                  </a:srgbClr>
                </a:gs>
                <a:gs pos="42857">
                  <a:srgbClr val="FFFFDC">
                    <a:alpha val="17075"/>
                  </a:srgbClr>
                </a:gs>
                <a:gs pos="57143">
                  <a:srgbClr val="FFFFDC">
                    <a:alpha val="9855"/>
                  </a:srgbClr>
                </a:gs>
                <a:gs pos="71429">
                  <a:srgbClr val="FFFFDC">
                    <a:alpha val="4740"/>
                  </a:srgbClr>
                </a:gs>
                <a:gs pos="85714">
                  <a:srgbClr val="FFFFDC">
                    <a:alpha val="1902"/>
                  </a:srgbClr>
                </a:gs>
                <a:gs pos="100000">
                  <a:srgbClr val="FFFF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4781793">
              <a:off x="1393152" y="3131415"/>
              <a:ext cx="566980" cy="1299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-8328888">
              <a:off x="-318471" y="2254857"/>
              <a:ext cx="829604" cy="294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8846925">
              <a:off x="1426057" y="3159611"/>
              <a:ext cx="205829" cy="128255"/>
            </a:xfrm>
            <a:prstGeom prst="ellipse">
              <a:avLst/>
            </a:prstGeom>
            <a:gradFill>
              <a:gsLst>
                <a:gs pos="0">
                  <a:srgbClr val="005200">
                    <a:alpha val="32968"/>
                  </a:srgbClr>
                </a:gs>
                <a:gs pos="14286">
                  <a:srgbClr val="005200">
                    <a:alpha val="30764"/>
                  </a:srgbClr>
                </a:gs>
                <a:gs pos="28571">
                  <a:srgbClr val="005200">
                    <a:alpha val="24833"/>
                  </a:srgbClr>
                </a:gs>
                <a:gs pos="42857">
                  <a:srgbClr val="005200">
                    <a:alpha val="17075"/>
                  </a:srgbClr>
                </a:gs>
                <a:gs pos="57143">
                  <a:srgbClr val="005200">
                    <a:alpha val="9855"/>
                  </a:srgbClr>
                </a:gs>
                <a:gs pos="71429">
                  <a:srgbClr val="005200">
                    <a:alpha val="4740"/>
                  </a:srgbClr>
                </a:gs>
                <a:gs pos="85714">
                  <a:srgbClr val="005200">
                    <a:alpha val="1902"/>
                  </a:srgbClr>
                </a:gs>
                <a:gs pos="100000">
                  <a:srgbClr val="00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10466468">
              <a:off x="2969436" y="1940298"/>
              <a:ext cx="393662" cy="9550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-8472264">
              <a:off x="949633" y="2307684"/>
              <a:ext cx="795153" cy="2663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7630615">
              <a:off x="1530839" y="2216504"/>
              <a:ext cx="275992" cy="129431"/>
            </a:xfrm>
            <a:prstGeom prst="ellipse">
              <a:avLst/>
            </a:prstGeom>
            <a:gradFill>
              <a:gsLst>
                <a:gs pos="0">
                  <a:srgbClr val="FF0000">
                    <a:alpha val="26112"/>
                  </a:srgbClr>
                </a:gs>
                <a:gs pos="14286">
                  <a:srgbClr val="FF0000">
                    <a:alpha val="24281"/>
                  </a:srgbClr>
                </a:gs>
                <a:gs pos="28571">
                  <a:srgbClr val="FF0000">
                    <a:alpha val="19424"/>
                  </a:srgbClr>
                </a:gs>
                <a:gs pos="42857">
                  <a:srgbClr val="FF0000">
                    <a:alpha val="13208"/>
                  </a:srgbClr>
                </a:gs>
                <a:gs pos="57143">
                  <a:srgbClr val="FF0000">
                    <a:alpha val="7549"/>
                  </a:srgbClr>
                </a:gs>
                <a:gs pos="71429">
                  <a:srgbClr val="FF0000">
                    <a:alpha val="3608"/>
                  </a:srgbClr>
                </a:gs>
                <a:gs pos="85714">
                  <a:srgbClr val="FF0000">
                    <a:alpha val="1442"/>
                  </a:srgbClr>
                </a:gs>
                <a:gs pos="100000">
                  <a:srgbClr val="FF0000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486756">
              <a:off x="2735536" y="1367376"/>
              <a:ext cx="281306" cy="61465"/>
            </a:xfrm>
            <a:prstGeom prst="ellipse">
              <a:avLst/>
            </a:prstGeom>
            <a:gradFill>
              <a:gsLst>
                <a:gs pos="0">
                  <a:srgbClr val="66666A">
                    <a:alpha val="22798"/>
                  </a:srgbClr>
                </a:gs>
                <a:gs pos="14286">
                  <a:srgbClr val="66666A">
                    <a:alpha val="21166"/>
                  </a:srgbClr>
                </a:gs>
                <a:gs pos="28571">
                  <a:srgbClr val="66666A">
                    <a:alpha val="16861"/>
                  </a:srgbClr>
                </a:gs>
                <a:gs pos="42857">
                  <a:srgbClr val="66666A">
                    <a:alpha val="11407"/>
                  </a:srgbClr>
                </a:gs>
                <a:gs pos="57143">
                  <a:srgbClr val="66666A">
                    <a:alpha val="6491"/>
                  </a:srgbClr>
                </a:gs>
                <a:gs pos="71429">
                  <a:srgbClr val="66666A">
                    <a:alpha val="3093"/>
                  </a:srgbClr>
                </a:gs>
                <a:gs pos="85714">
                  <a:srgbClr val="66666A">
                    <a:alpha val="1235"/>
                  </a:srgbClr>
                </a:gs>
                <a:gs pos="100000">
                  <a:srgbClr val="66666A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4608136">
              <a:off x="2878292" y="1838415"/>
              <a:ext cx="447392" cy="1490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10311830">
              <a:off x="445668" y="1918173"/>
              <a:ext cx="770213" cy="3420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-8787970">
              <a:off x="1436319" y="3510072"/>
              <a:ext cx="477276" cy="135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4671036">
              <a:off x="2425380" y="3065657"/>
              <a:ext cx="867203" cy="5532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4492348">
              <a:off x="1847608" y="2906260"/>
              <a:ext cx="203144" cy="185886"/>
            </a:xfrm>
            <a:prstGeom prst="ellipse">
              <a:avLst/>
            </a:prstGeom>
            <a:gradFill>
              <a:gsLst>
                <a:gs pos="0">
                  <a:srgbClr val="00FE00">
                    <a:alpha val="3375"/>
                  </a:srgbClr>
                </a:gs>
                <a:gs pos="14286">
                  <a:srgbClr val="00FE00">
                    <a:alpha val="3106"/>
                  </a:srgbClr>
                </a:gs>
                <a:gs pos="28571">
                  <a:srgbClr val="00FE00">
                    <a:alpha val="2420"/>
                  </a:srgbClr>
                </a:gs>
                <a:gs pos="42857">
                  <a:srgbClr val="00FE00">
                    <a:alpha val="1594"/>
                  </a:srgbClr>
                </a:gs>
                <a:gs pos="57143">
                  <a:srgbClr val="00FE00">
                    <a:alpha val="887"/>
                  </a:srgbClr>
                </a:gs>
                <a:gs pos="71429">
                  <a:srgbClr val="00FE00">
                    <a:alpha val="416"/>
                  </a:srgbClr>
                </a:gs>
                <a:gs pos="85714">
                  <a:srgbClr val="00FE00">
                    <a:alpha val="165"/>
                  </a:srgbClr>
                </a:gs>
                <a:gs pos="100000">
                  <a:srgbClr val="00FE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9089621">
              <a:off x="1383497" y="3455530"/>
              <a:ext cx="236743" cy="136821"/>
            </a:xfrm>
            <a:prstGeom prst="ellipse">
              <a:avLst/>
            </a:prstGeom>
            <a:gradFill>
              <a:gsLst>
                <a:gs pos="0">
                  <a:srgbClr val="FF0000">
                    <a:alpha val="7520"/>
                  </a:srgbClr>
                </a:gs>
                <a:gs pos="14286">
                  <a:srgbClr val="FF0000">
                    <a:alpha val="6933"/>
                  </a:srgbClr>
                </a:gs>
                <a:gs pos="28571">
                  <a:srgbClr val="FF0000">
                    <a:alpha val="5426"/>
                  </a:srgbClr>
                </a:gs>
                <a:gs pos="42857">
                  <a:srgbClr val="FF0000">
                    <a:alpha val="3593"/>
                  </a:srgbClr>
                </a:gs>
                <a:gs pos="57143">
                  <a:srgbClr val="FF0000">
                    <a:alpha val="2007"/>
                  </a:srgbClr>
                </a:gs>
                <a:gs pos="71429">
                  <a:srgbClr val="FF0000">
                    <a:alpha val="945"/>
                  </a:srgbClr>
                </a:gs>
                <a:gs pos="85714">
                  <a:srgbClr val="FF0000">
                    <a:alpha val="375"/>
                  </a:srgbClr>
                </a:gs>
                <a:gs pos="100000">
                  <a:srgbClr val="FF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9840911">
              <a:off x="217805" y="2892951"/>
              <a:ext cx="444903" cy="862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-9829242">
              <a:off x="202294" y="2155688"/>
              <a:ext cx="683714" cy="331937"/>
            </a:xfrm>
            <a:prstGeom prst="ellipse">
              <a:avLst/>
            </a:prstGeom>
            <a:gradFill>
              <a:gsLst>
                <a:gs pos="0">
                  <a:srgbClr val="FF0000">
                    <a:alpha val="31804"/>
                  </a:srgbClr>
                </a:gs>
                <a:gs pos="14286">
                  <a:srgbClr val="FF0000">
                    <a:alpha val="29659"/>
                  </a:srgbClr>
                </a:gs>
                <a:gs pos="28571">
                  <a:srgbClr val="FF0000">
                    <a:alpha val="23904"/>
                  </a:srgbClr>
                </a:gs>
                <a:gs pos="42857">
                  <a:srgbClr val="FF0000">
                    <a:alpha val="16404"/>
                  </a:srgbClr>
                </a:gs>
                <a:gs pos="57143">
                  <a:srgbClr val="FF0000">
                    <a:alpha val="9451"/>
                  </a:srgbClr>
                </a:gs>
                <a:gs pos="71429">
                  <a:srgbClr val="FF0000">
                    <a:alpha val="4541"/>
                  </a:srgbClr>
                </a:gs>
                <a:gs pos="85714">
                  <a:srgbClr val="FF0000">
                    <a:alpha val="1821"/>
                  </a:srgbClr>
                </a:gs>
                <a:gs pos="100000">
                  <a:srgbClr val="FF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6336146">
              <a:off x="-163993" y="2217410"/>
              <a:ext cx="769426" cy="750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9570781">
              <a:off x="803801" y="3032707"/>
              <a:ext cx="726286" cy="1703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5733051">
              <a:off x="1702890" y="3030044"/>
              <a:ext cx="844752" cy="468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3787340">
              <a:off x="1774132" y="333802"/>
              <a:ext cx="437427" cy="69279"/>
            </a:xfrm>
            <a:prstGeom prst="ellipse">
              <a:avLst/>
            </a:prstGeom>
            <a:gradFill>
              <a:gsLst>
                <a:gs pos="0">
                  <a:srgbClr val="FFC500">
                    <a:alpha val="28047"/>
                  </a:srgbClr>
                </a:gs>
                <a:gs pos="14286">
                  <a:srgbClr val="FFC500">
                    <a:alpha val="26106"/>
                  </a:srgbClr>
                </a:gs>
                <a:gs pos="28571">
                  <a:srgbClr val="FFC500">
                    <a:alpha val="20935"/>
                  </a:srgbClr>
                </a:gs>
                <a:gs pos="42857">
                  <a:srgbClr val="FFC500">
                    <a:alpha val="14280"/>
                  </a:srgbClr>
                </a:gs>
                <a:gs pos="57143">
                  <a:srgbClr val="FFC500">
                    <a:alpha val="8183"/>
                  </a:srgbClr>
                </a:gs>
                <a:gs pos="71429">
                  <a:srgbClr val="FFC500">
                    <a:alpha val="3918"/>
                  </a:srgbClr>
                </a:gs>
                <a:gs pos="85714">
                  <a:srgbClr val="FFC500">
                    <a:alpha val="1568"/>
                  </a:srgbClr>
                </a:gs>
                <a:gs pos="100000">
                  <a:srgbClr val="FFC5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-10611648">
              <a:off x="1386816" y="286741"/>
              <a:ext cx="573108" cy="61196"/>
            </a:xfrm>
            <a:prstGeom prst="ellipse">
              <a:avLst/>
            </a:prstGeom>
            <a:gradFill>
              <a:gsLst>
                <a:gs pos="0">
                  <a:srgbClr val="FFFFFF">
                    <a:alpha val="30554"/>
                  </a:srgbClr>
                </a:gs>
                <a:gs pos="14286">
                  <a:srgbClr val="FFFFFF">
                    <a:alpha val="28476"/>
                  </a:srgbClr>
                </a:gs>
                <a:gs pos="28571">
                  <a:srgbClr val="FFFFFF">
                    <a:alpha val="22911"/>
                  </a:srgbClr>
                </a:gs>
                <a:gs pos="42857">
                  <a:srgbClr val="FFFFFF">
                    <a:alpha val="15691"/>
                  </a:srgbClr>
                </a:gs>
                <a:gs pos="57143">
                  <a:srgbClr val="FFFFFF">
                    <a:alpha val="9024"/>
                  </a:srgbClr>
                </a:gs>
                <a:gs pos="71429">
                  <a:srgbClr val="FFFFFF">
                    <a:alpha val="4330"/>
                  </a:srgbClr>
                </a:gs>
                <a:gs pos="85714">
                  <a:srgbClr val="FFFFFF">
                    <a:alpha val="1735"/>
                  </a:srgbClr>
                </a:gs>
                <a:gs pos="100000">
                  <a:srgbClr val="FFFFFF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3289500">
              <a:off x="-62774" y="1191115"/>
              <a:ext cx="788112" cy="234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-8174590">
              <a:off x="887834" y="1472738"/>
              <a:ext cx="515306" cy="405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4930170">
              <a:off x="-89567" y="750839"/>
              <a:ext cx="330253" cy="1257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-9145226">
              <a:off x="1149073" y="3406129"/>
              <a:ext cx="171637" cy="51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5840076">
              <a:off x="2809231" y="210937"/>
              <a:ext cx="474222" cy="205219"/>
            </a:xfrm>
            <a:prstGeom prst="ellipse">
              <a:avLst/>
            </a:prstGeom>
            <a:gradFill>
              <a:gsLst>
                <a:gs pos="0">
                  <a:srgbClr val="3A0000">
                    <a:alpha val="32968"/>
                  </a:srgbClr>
                </a:gs>
                <a:gs pos="14286">
                  <a:srgbClr val="3A0000">
                    <a:alpha val="30764"/>
                  </a:srgbClr>
                </a:gs>
                <a:gs pos="28571">
                  <a:srgbClr val="3A0000">
                    <a:alpha val="24833"/>
                  </a:srgbClr>
                </a:gs>
                <a:gs pos="42857">
                  <a:srgbClr val="3A0000">
                    <a:alpha val="17075"/>
                  </a:srgbClr>
                </a:gs>
                <a:gs pos="57143">
                  <a:srgbClr val="3A0000">
                    <a:alpha val="9855"/>
                  </a:srgbClr>
                </a:gs>
                <a:gs pos="71429">
                  <a:srgbClr val="3A0000">
                    <a:alpha val="4740"/>
                  </a:srgbClr>
                </a:gs>
                <a:gs pos="85714">
                  <a:srgbClr val="3A0000">
                    <a:alpha val="1902"/>
                  </a:srgbClr>
                </a:gs>
                <a:gs pos="100000">
                  <a:srgbClr val="3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6498324">
              <a:off x="3076349" y="3128626"/>
              <a:ext cx="304525" cy="2955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5755367">
              <a:off x="1368490" y="2625097"/>
              <a:ext cx="482886" cy="125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7223883">
              <a:off x="1188194" y="190373"/>
              <a:ext cx="410813" cy="129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5241963">
              <a:off x="-243841" y="3119172"/>
              <a:ext cx="764386" cy="90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8368282">
              <a:off x="2916661" y="3200417"/>
              <a:ext cx="733430" cy="699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10278853">
              <a:off x="1765755" y="298618"/>
              <a:ext cx="268153" cy="120925"/>
            </a:xfrm>
            <a:prstGeom prst="ellipse">
              <a:avLst/>
            </a:prstGeom>
            <a:gradFill>
              <a:gsLst>
                <a:gs pos="0">
                  <a:srgbClr val="FABD00">
                    <a:alpha val="20524"/>
                  </a:srgbClr>
                </a:gs>
                <a:gs pos="14286">
                  <a:srgbClr val="FABD00">
                    <a:alpha val="19034"/>
                  </a:srgbClr>
                </a:gs>
                <a:gs pos="28571">
                  <a:srgbClr val="FABD00">
                    <a:alpha val="15120"/>
                  </a:srgbClr>
                </a:gs>
                <a:gs pos="42857">
                  <a:srgbClr val="FABD00">
                    <a:alpha val="10195"/>
                  </a:srgbClr>
                </a:gs>
                <a:gs pos="57143">
                  <a:srgbClr val="FABD00">
                    <a:alpha val="5784"/>
                  </a:srgbClr>
                </a:gs>
                <a:gs pos="71429">
                  <a:srgbClr val="FABD00">
                    <a:alpha val="2750"/>
                  </a:srgbClr>
                </a:gs>
                <a:gs pos="85714">
                  <a:srgbClr val="FABD00">
                    <a:alpha val="1097"/>
                  </a:srgbClr>
                </a:gs>
                <a:gs pos="100000">
                  <a:srgbClr val="FABD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7183840">
              <a:off x="782627" y="1166186"/>
              <a:ext cx="464646" cy="1816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3029759">
              <a:off x="2808397" y="1304599"/>
              <a:ext cx="450101" cy="244164"/>
            </a:xfrm>
            <a:prstGeom prst="ellipse">
              <a:avLst/>
            </a:prstGeom>
            <a:gradFill>
              <a:gsLst>
                <a:gs pos="0">
                  <a:srgbClr val="FFE0FF">
                    <a:alpha val="32968"/>
                  </a:srgbClr>
                </a:gs>
                <a:gs pos="14286">
                  <a:srgbClr val="FFE0FF">
                    <a:alpha val="30764"/>
                  </a:srgbClr>
                </a:gs>
                <a:gs pos="28571">
                  <a:srgbClr val="FFE0FF">
                    <a:alpha val="24833"/>
                  </a:srgbClr>
                </a:gs>
                <a:gs pos="42857">
                  <a:srgbClr val="FFE0FF">
                    <a:alpha val="17075"/>
                  </a:srgbClr>
                </a:gs>
                <a:gs pos="57143">
                  <a:srgbClr val="FFE0FF">
                    <a:alpha val="9855"/>
                  </a:srgbClr>
                </a:gs>
                <a:gs pos="71429">
                  <a:srgbClr val="FFE0FF">
                    <a:alpha val="4740"/>
                  </a:srgbClr>
                </a:gs>
                <a:gs pos="85714">
                  <a:srgbClr val="FFE0FF">
                    <a:alpha val="1902"/>
                  </a:srgbClr>
                </a:gs>
                <a:gs pos="100000">
                  <a:srgbClr val="FFE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3638222">
              <a:off x="2062399" y="1740268"/>
              <a:ext cx="481502" cy="3060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3514757">
              <a:off x="-6790" y="364651"/>
              <a:ext cx="193607" cy="138722"/>
            </a:xfrm>
            <a:prstGeom prst="ellipse">
              <a:avLst/>
            </a:prstGeom>
            <a:gradFill>
              <a:gsLst>
                <a:gs pos="0">
                  <a:srgbClr val="000072">
                    <a:alpha val="32968"/>
                  </a:srgbClr>
                </a:gs>
                <a:gs pos="14286">
                  <a:srgbClr val="000072">
                    <a:alpha val="30764"/>
                  </a:srgbClr>
                </a:gs>
                <a:gs pos="28571">
                  <a:srgbClr val="000072">
                    <a:alpha val="24833"/>
                  </a:srgbClr>
                </a:gs>
                <a:gs pos="42857">
                  <a:srgbClr val="000072">
                    <a:alpha val="17075"/>
                  </a:srgbClr>
                </a:gs>
                <a:gs pos="57143">
                  <a:srgbClr val="000072">
                    <a:alpha val="9855"/>
                  </a:srgbClr>
                </a:gs>
                <a:gs pos="71429">
                  <a:srgbClr val="000072">
                    <a:alpha val="4740"/>
                  </a:srgbClr>
                </a:gs>
                <a:gs pos="85714">
                  <a:srgbClr val="000072">
                    <a:alpha val="1902"/>
                  </a:srgbClr>
                </a:gs>
                <a:gs pos="100000">
                  <a:srgbClr val="00007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3939918">
              <a:off x="251931" y="1291112"/>
              <a:ext cx="476712" cy="4355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6868982">
              <a:off x="1673795" y="2198667"/>
              <a:ext cx="222511" cy="103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6493416">
              <a:off x="1849867" y="3026308"/>
              <a:ext cx="480472" cy="2087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6231720">
              <a:off x="2564007" y="153391"/>
              <a:ext cx="580420" cy="80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9516797">
              <a:off x="2189546" y="2522867"/>
              <a:ext cx="293269" cy="2712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7940841">
              <a:off x="1879925" y="864322"/>
              <a:ext cx="320210" cy="284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7907860">
              <a:off x="1436810" y="1058675"/>
              <a:ext cx="566502" cy="1135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4244363">
              <a:off x="868334" y="3336172"/>
              <a:ext cx="465010" cy="59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-8617629">
              <a:off x="2191179" y="-140782"/>
              <a:ext cx="597669" cy="310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10473849">
              <a:off x="2350581" y="2449349"/>
              <a:ext cx="759549" cy="85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9623065">
              <a:off x="1462550" y="1197800"/>
              <a:ext cx="723881" cy="1296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-8538851">
              <a:off x="987966" y="3575820"/>
              <a:ext cx="415043" cy="109095"/>
            </a:xfrm>
            <a:prstGeom prst="ellipse">
              <a:avLst/>
            </a:prstGeom>
            <a:gradFill>
              <a:gsLst>
                <a:gs pos="0">
                  <a:srgbClr val="0000FF">
                    <a:alpha val="24256"/>
                  </a:srgbClr>
                </a:gs>
                <a:gs pos="14286">
                  <a:srgbClr val="0000FF">
                    <a:alpha val="22535"/>
                  </a:srgbClr>
                </a:gs>
                <a:gs pos="28571">
                  <a:srgbClr val="0000FF">
                    <a:alpha val="17984"/>
                  </a:srgbClr>
                </a:gs>
                <a:gs pos="42857">
                  <a:srgbClr val="0000FF">
                    <a:alpha val="12194"/>
                  </a:srgbClr>
                </a:gs>
                <a:gs pos="57143">
                  <a:srgbClr val="0000FF">
                    <a:alpha val="6952"/>
                  </a:srgbClr>
                </a:gs>
                <a:gs pos="71429">
                  <a:srgbClr val="0000FF">
                    <a:alpha val="3317"/>
                  </a:srgbClr>
                </a:gs>
                <a:gs pos="85714">
                  <a:srgbClr val="0000FF">
                    <a:alpha val="1325"/>
                  </a:srgbClr>
                </a:gs>
                <a:gs pos="100000">
                  <a:srgbClr val="0000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-10385305">
              <a:off x="1647161" y="2450330"/>
              <a:ext cx="290847" cy="193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5943876">
              <a:off x="753951" y="2701056"/>
              <a:ext cx="319371" cy="130382"/>
            </a:xfrm>
            <a:prstGeom prst="ellipse">
              <a:avLst/>
            </a:prstGeom>
            <a:gradFill>
              <a:gsLst>
                <a:gs pos="0">
                  <a:srgbClr val="FFED00">
                    <a:alpha val="32968"/>
                  </a:srgbClr>
                </a:gs>
                <a:gs pos="14286">
                  <a:srgbClr val="FFED00">
                    <a:alpha val="30764"/>
                  </a:srgbClr>
                </a:gs>
                <a:gs pos="28571">
                  <a:srgbClr val="FFED00">
                    <a:alpha val="24833"/>
                  </a:srgbClr>
                </a:gs>
                <a:gs pos="42857">
                  <a:srgbClr val="FFED00">
                    <a:alpha val="17075"/>
                  </a:srgbClr>
                </a:gs>
                <a:gs pos="57143">
                  <a:srgbClr val="FFED00">
                    <a:alpha val="9855"/>
                  </a:srgbClr>
                </a:gs>
                <a:gs pos="71429">
                  <a:srgbClr val="FFED00">
                    <a:alpha val="4740"/>
                  </a:srgbClr>
                </a:gs>
                <a:gs pos="85714">
                  <a:srgbClr val="FFED00">
                    <a:alpha val="1902"/>
                  </a:srgbClr>
                </a:gs>
                <a:gs pos="100000">
                  <a:srgbClr val="FFE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-10686530">
              <a:off x="957638" y="3538031"/>
              <a:ext cx="291885" cy="201077"/>
            </a:xfrm>
            <a:prstGeom prst="ellipse">
              <a:avLst/>
            </a:prstGeom>
            <a:gradFill>
              <a:gsLst>
                <a:gs pos="0">
                  <a:srgbClr val="4D00FF">
                    <a:alpha val="32968"/>
                  </a:srgbClr>
                </a:gs>
                <a:gs pos="14286">
                  <a:srgbClr val="4D00FF">
                    <a:alpha val="30764"/>
                  </a:srgbClr>
                </a:gs>
                <a:gs pos="28571">
                  <a:srgbClr val="4D00FF">
                    <a:alpha val="24833"/>
                  </a:srgbClr>
                </a:gs>
                <a:gs pos="42857">
                  <a:srgbClr val="4D00FF">
                    <a:alpha val="17075"/>
                  </a:srgbClr>
                </a:gs>
                <a:gs pos="57143">
                  <a:srgbClr val="4D00FF">
                    <a:alpha val="9855"/>
                  </a:srgbClr>
                </a:gs>
                <a:gs pos="71429">
                  <a:srgbClr val="4D00FF">
                    <a:alpha val="4740"/>
                  </a:srgbClr>
                </a:gs>
                <a:gs pos="85714">
                  <a:srgbClr val="4D00FF">
                    <a:alpha val="1902"/>
                  </a:srgbClr>
                </a:gs>
                <a:gs pos="100000">
                  <a:srgbClr val="4D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3714977">
              <a:off x="860207" y="3317237"/>
              <a:ext cx="432761" cy="1043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3840795">
              <a:off x="1345013" y="2375353"/>
              <a:ext cx="305769" cy="114379"/>
            </a:xfrm>
            <a:prstGeom prst="ellipse">
              <a:avLst/>
            </a:prstGeom>
            <a:gradFill>
              <a:gsLst>
                <a:gs pos="0">
                  <a:srgbClr val="FFA7B5">
                    <a:alpha val="32968"/>
                  </a:srgbClr>
                </a:gs>
                <a:gs pos="14286">
                  <a:srgbClr val="FFA7B5">
                    <a:alpha val="30764"/>
                  </a:srgbClr>
                </a:gs>
                <a:gs pos="28571">
                  <a:srgbClr val="FFA7B5">
                    <a:alpha val="24833"/>
                  </a:srgbClr>
                </a:gs>
                <a:gs pos="42857">
                  <a:srgbClr val="FFA7B5">
                    <a:alpha val="17075"/>
                  </a:srgbClr>
                </a:gs>
                <a:gs pos="57143">
                  <a:srgbClr val="FFA7B5">
                    <a:alpha val="9855"/>
                  </a:srgbClr>
                </a:gs>
                <a:gs pos="71429">
                  <a:srgbClr val="FFA7B5">
                    <a:alpha val="4740"/>
                  </a:srgbClr>
                </a:gs>
                <a:gs pos="85714">
                  <a:srgbClr val="FFA7B5">
                    <a:alpha val="1902"/>
                  </a:srgbClr>
                </a:gs>
                <a:gs pos="100000">
                  <a:srgbClr val="FFA7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4439970">
              <a:off x="-25954" y="3351610"/>
              <a:ext cx="753980" cy="297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6099921">
              <a:off x="590360" y="2663818"/>
              <a:ext cx="493644" cy="275580"/>
            </a:xfrm>
            <a:prstGeom prst="ellipse">
              <a:avLst/>
            </a:prstGeom>
            <a:gradFill>
              <a:gsLst>
                <a:gs pos="0">
                  <a:srgbClr val="FC0000">
                    <a:alpha val="32968"/>
                  </a:srgbClr>
                </a:gs>
                <a:gs pos="14286">
                  <a:srgbClr val="FC0000">
                    <a:alpha val="30764"/>
                  </a:srgbClr>
                </a:gs>
                <a:gs pos="28571">
                  <a:srgbClr val="FC0000">
                    <a:alpha val="24833"/>
                  </a:srgbClr>
                </a:gs>
                <a:gs pos="42857">
                  <a:srgbClr val="FC0000">
                    <a:alpha val="17075"/>
                  </a:srgbClr>
                </a:gs>
                <a:gs pos="57143">
                  <a:srgbClr val="FC0000">
                    <a:alpha val="9855"/>
                  </a:srgbClr>
                </a:gs>
                <a:gs pos="71429">
                  <a:srgbClr val="FC0000">
                    <a:alpha val="4740"/>
                  </a:srgbClr>
                </a:gs>
                <a:gs pos="85714">
                  <a:srgbClr val="FC0000">
                    <a:alpha val="1902"/>
                  </a:srgbClr>
                </a:gs>
                <a:gs pos="100000">
                  <a:srgbClr val="F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3446173">
              <a:off x="204458" y="1139128"/>
              <a:ext cx="719260" cy="82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3563440">
              <a:off x="1146733" y="358224"/>
              <a:ext cx="548893" cy="40982"/>
            </a:xfrm>
            <a:prstGeom prst="ellipse">
              <a:avLst/>
            </a:prstGeom>
            <a:gradFill>
              <a:gsLst>
                <a:gs pos="0">
                  <a:srgbClr val="000000">
                    <a:alpha val="31016"/>
                  </a:srgbClr>
                </a:gs>
                <a:gs pos="14286">
                  <a:srgbClr val="000000">
                    <a:alpha val="28913"/>
                  </a:srgbClr>
                </a:gs>
                <a:gs pos="28571">
                  <a:srgbClr val="000000">
                    <a:alpha val="23277"/>
                  </a:srgbClr>
                </a:gs>
                <a:gs pos="42857">
                  <a:srgbClr val="000000">
                    <a:alpha val="15954"/>
                  </a:srgbClr>
                </a:gs>
                <a:gs pos="57143">
                  <a:srgbClr val="000000">
                    <a:alpha val="9181"/>
                  </a:srgbClr>
                </a:gs>
                <a:gs pos="71429">
                  <a:srgbClr val="000000">
                    <a:alpha val="4408"/>
                  </a:srgbClr>
                </a:gs>
                <a:gs pos="85714">
                  <a:srgbClr val="000000">
                    <a:alpha val="1767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4754776">
              <a:off x="2130216" y="2271535"/>
              <a:ext cx="804622" cy="1042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-8725171">
              <a:off x="2089079" y="1697297"/>
              <a:ext cx="307788" cy="8725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3341079">
              <a:off x="1573748" y="2595906"/>
              <a:ext cx="253495" cy="201449"/>
            </a:xfrm>
            <a:prstGeom prst="ellipse">
              <a:avLst/>
            </a:prstGeom>
            <a:gradFill>
              <a:gsLst>
                <a:gs pos="0">
                  <a:srgbClr val="FFFF00">
                    <a:alpha val="5136"/>
                  </a:srgbClr>
                </a:gs>
                <a:gs pos="14286">
                  <a:srgbClr val="FFFF00">
                    <a:alpha val="4731"/>
                  </a:srgbClr>
                </a:gs>
                <a:gs pos="28571">
                  <a:srgbClr val="FFFF00">
                    <a:alpha val="3693"/>
                  </a:srgbClr>
                </a:gs>
                <a:gs pos="42857">
                  <a:srgbClr val="FFFF00">
                    <a:alpha val="2438"/>
                  </a:srgbClr>
                </a:gs>
                <a:gs pos="57143">
                  <a:srgbClr val="FFFF00">
                    <a:alpha val="1358"/>
                  </a:srgbClr>
                </a:gs>
                <a:gs pos="71429">
                  <a:srgbClr val="FFFF00">
                    <a:alpha val="638"/>
                  </a:srgbClr>
                </a:gs>
                <a:gs pos="85714">
                  <a:srgbClr val="FFFF00">
                    <a:alpha val="253"/>
                  </a:srgbClr>
                </a:gs>
                <a:gs pos="100000">
                  <a:srgbClr val="FFFF00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3335841">
              <a:off x="331948" y="1085576"/>
              <a:ext cx="293570" cy="133480"/>
            </a:xfrm>
            <a:prstGeom prst="ellipse">
              <a:avLst/>
            </a:prstGeom>
            <a:gradFill>
              <a:gsLst>
                <a:gs pos="0">
                  <a:srgbClr val="CA0000">
                    <a:alpha val="32968"/>
                  </a:srgbClr>
                </a:gs>
                <a:gs pos="14286">
                  <a:srgbClr val="CA0000">
                    <a:alpha val="30764"/>
                  </a:srgbClr>
                </a:gs>
                <a:gs pos="28571">
                  <a:srgbClr val="CA0000">
                    <a:alpha val="24833"/>
                  </a:srgbClr>
                </a:gs>
                <a:gs pos="42857">
                  <a:srgbClr val="CA0000">
                    <a:alpha val="17075"/>
                  </a:srgbClr>
                </a:gs>
                <a:gs pos="57143">
                  <a:srgbClr val="CA0000">
                    <a:alpha val="9855"/>
                  </a:srgbClr>
                </a:gs>
                <a:gs pos="71429">
                  <a:srgbClr val="CA0000">
                    <a:alpha val="4740"/>
                  </a:srgbClr>
                </a:gs>
                <a:gs pos="85714">
                  <a:srgbClr val="CA0000">
                    <a:alpha val="1902"/>
                  </a:srgbClr>
                </a:gs>
                <a:gs pos="100000">
                  <a:srgbClr val="C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8750534">
              <a:off x="900451" y="167811"/>
              <a:ext cx="710786" cy="146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-8346156">
              <a:off x="1278783" y="1194393"/>
              <a:ext cx="333280" cy="45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4217319">
              <a:off x="164971" y="3485289"/>
              <a:ext cx="292717" cy="178974"/>
            </a:xfrm>
            <a:prstGeom prst="ellipse">
              <a:avLst/>
            </a:prstGeom>
            <a:gradFill>
              <a:gsLst>
                <a:gs pos="0">
                  <a:srgbClr val="9FCC00">
                    <a:alpha val="32968"/>
                  </a:srgbClr>
                </a:gs>
                <a:gs pos="14286">
                  <a:srgbClr val="9FCC00">
                    <a:alpha val="30764"/>
                  </a:srgbClr>
                </a:gs>
                <a:gs pos="28571">
                  <a:srgbClr val="9FCC00">
                    <a:alpha val="24833"/>
                  </a:srgbClr>
                </a:gs>
                <a:gs pos="42857">
                  <a:srgbClr val="9FCC00">
                    <a:alpha val="17075"/>
                  </a:srgbClr>
                </a:gs>
                <a:gs pos="57143">
                  <a:srgbClr val="9FCC00">
                    <a:alpha val="9855"/>
                  </a:srgbClr>
                </a:gs>
                <a:gs pos="71429">
                  <a:srgbClr val="9FCC00">
                    <a:alpha val="4740"/>
                  </a:srgbClr>
                </a:gs>
                <a:gs pos="85714">
                  <a:srgbClr val="9FCC00">
                    <a:alpha val="1902"/>
                  </a:srgbClr>
                </a:gs>
                <a:gs pos="100000">
                  <a:srgbClr val="9FC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4220843">
              <a:off x="472446" y="2876500"/>
              <a:ext cx="767536" cy="241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2730314">
              <a:off x="132200" y="2452351"/>
              <a:ext cx="190514" cy="131280"/>
            </a:xfrm>
            <a:prstGeom prst="ellipse">
              <a:avLst/>
            </a:prstGeom>
            <a:gradFill>
              <a:gsLst>
                <a:gs pos="0">
                  <a:srgbClr val="FF1300">
                    <a:alpha val="32889"/>
                  </a:srgbClr>
                </a:gs>
                <a:gs pos="14286">
                  <a:srgbClr val="FF1300">
                    <a:alpha val="30689"/>
                  </a:srgbClr>
                </a:gs>
                <a:gs pos="28571">
                  <a:srgbClr val="FF1300">
                    <a:alpha val="24770"/>
                  </a:srgbClr>
                </a:gs>
                <a:gs pos="42857">
                  <a:srgbClr val="FF1300">
                    <a:alpha val="17030"/>
                  </a:srgbClr>
                </a:gs>
                <a:gs pos="57143">
                  <a:srgbClr val="FF1300">
                    <a:alpha val="9827"/>
                  </a:srgbClr>
                </a:gs>
                <a:gs pos="71429">
                  <a:srgbClr val="FF1300">
                    <a:alpha val="4727"/>
                  </a:srgbClr>
                </a:gs>
                <a:gs pos="85714">
                  <a:srgbClr val="FF1300">
                    <a:alpha val="1897"/>
                  </a:srgbClr>
                </a:gs>
                <a:gs pos="100000">
                  <a:srgbClr val="FF13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3171564">
              <a:off x="1173342" y="3218317"/>
              <a:ext cx="459391" cy="249327"/>
            </a:xfrm>
            <a:prstGeom prst="ellipse">
              <a:avLst/>
            </a:prstGeom>
            <a:gradFill>
              <a:gsLst>
                <a:gs pos="0">
                  <a:srgbClr val="FF9000">
                    <a:alpha val="32968"/>
                  </a:srgbClr>
                </a:gs>
                <a:gs pos="14286">
                  <a:srgbClr val="FF9000">
                    <a:alpha val="30764"/>
                  </a:srgbClr>
                </a:gs>
                <a:gs pos="28571">
                  <a:srgbClr val="FF9000">
                    <a:alpha val="24833"/>
                  </a:srgbClr>
                </a:gs>
                <a:gs pos="42857">
                  <a:srgbClr val="FF9000">
                    <a:alpha val="17075"/>
                  </a:srgbClr>
                </a:gs>
                <a:gs pos="57143">
                  <a:srgbClr val="FF9000">
                    <a:alpha val="9855"/>
                  </a:srgbClr>
                </a:gs>
                <a:gs pos="71429">
                  <a:srgbClr val="FF9000">
                    <a:alpha val="4740"/>
                  </a:srgbClr>
                </a:gs>
                <a:gs pos="85714">
                  <a:srgbClr val="FF9000">
                    <a:alpha val="1902"/>
                  </a:srgbClr>
                </a:gs>
                <a:gs pos="100000">
                  <a:srgbClr val="FF9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5362742">
              <a:off x="1935942" y="406414"/>
              <a:ext cx="707731" cy="346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5419994">
              <a:off x="2862817" y="878143"/>
              <a:ext cx="793814" cy="63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4374642">
              <a:off x="310056" y="1975702"/>
              <a:ext cx="808245" cy="1361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10566452">
              <a:off x="115783" y="2918298"/>
              <a:ext cx="734654" cy="4027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9603433">
              <a:off x="1723876" y="790908"/>
              <a:ext cx="366485" cy="241292"/>
            </a:xfrm>
            <a:prstGeom prst="ellipse">
              <a:avLst/>
            </a:prstGeom>
            <a:gradFill>
              <a:gsLst>
                <a:gs pos="0">
                  <a:srgbClr val="FF0000">
                    <a:alpha val="10545"/>
                  </a:srgbClr>
                </a:gs>
                <a:gs pos="14286">
                  <a:srgbClr val="FF0000">
                    <a:alpha val="9736"/>
                  </a:srgbClr>
                </a:gs>
                <a:gs pos="28571">
                  <a:srgbClr val="FF0000">
                    <a:alpha val="7645"/>
                  </a:srgbClr>
                </a:gs>
                <a:gs pos="42857">
                  <a:srgbClr val="FF0000">
                    <a:alpha val="5083"/>
                  </a:srgbClr>
                </a:gs>
                <a:gs pos="57143">
                  <a:srgbClr val="FF0000">
                    <a:alpha val="2849"/>
                  </a:srgbClr>
                </a:gs>
                <a:gs pos="71429">
                  <a:srgbClr val="FF0000">
                    <a:alpha val="1344"/>
                  </a:srgbClr>
                </a:gs>
                <a:gs pos="85714">
                  <a:srgbClr val="FF0000">
                    <a:alpha val="534"/>
                  </a:srgbClr>
                </a:gs>
                <a:gs pos="100000">
                  <a:srgbClr val="FF000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4441415">
              <a:off x="2310749" y="2135385"/>
              <a:ext cx="411130" cy="31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6553301">
              <a:off x="-138423" y="3526030"/>
              <a:ext cx="343854" cy="101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9904181">
              <a:off x="467470" y="3172537"/>
              <a:ext cx="685174" cy="13415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-8413189">
              <a:off x="-141745" y="3304068"/>
              <a:ext cx="765039" cy="426780"/>
            </a:xfrm>
            <a:prstGeom prst="ellipse">
              <a:avLst/>
            </a:prstGeom>
            <a:gradFill>
              <a:gsLst>
                <a:gs pos="0">
                  <a:srgbClr val="300000">
                    <a:alpha val="32968"/>
                  </a:srgbClr>
                </a:gs>
                <a:gs pos="14286">
                  <a:srgbClr val="300000">
                    <a:alpha val="30764"/>
                  </a:srgbClr>
                </a:gs>
                <a:gs pos="28571">
                  <a:srgbClr val="300000">
                    <a:alpha val="24833"/>
                  </a:srgbClr>
                </a:gs>
                <a:gs pos="42857">
                  <a:srgbClr val="300000">
                    <a:alpha val="17075"/>
                  </a:srgbClr>
                </a:gs>
                <a:gs pos="57143">
                  <a:srgbClr val="300000">
                    <a:alpha val="9855"/>
                  </a:srgbClr>
                </a:gs>
                <a:gs pos="71429">
                  <a:srgbClr val="300000">
                    <a:alpha val="4740"/>
                  </a:srgbClr>
                </a:gs>
                <a:gs pos="85714">
                  <a:srgbClr val="300000">
                    <a:alpha val="1902"/>
                  </a:srgbClr>
                </a:gs>
                <a:gs pos="100000">
                  <a:srgbClr val="3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-10311773">
              <a:off x="176995" y="1795581"/>
              <a:ext cx="795204" cy="510085"/>
            </a:xfrm>
            <a:prstGeom prst="ellipse">
              <a:avLst/>
            </a:prstGeom>
            <a:gradFill>
              <a:gsLst>
                <a:gs pos="0">
                  <a:srgbClr val="FF49FF">
                    <a:alpha val="32968"/>
                  </a:srgbClr>
                </a:gs>
                <a:gs pos="14286">
                  <a:srgbClr val="FF49FF">
                    <a:alpha val="30764"/>
                  </a:srgbClr>
                </a:gs>
                <a:gs pos="28571">
                  <a:srgbClr val="FF49FF">
                    <a:alpha val="24833"/>
                  </a:srgbClr>
                </a:gs>
                <a:gs pos="42857">
                  <a:srgbClr val="FF49FF">
                    <a:alpha val="17075"/>
                  </a:srgbClr>
                </a:gs>
                <a:gs pos="57143">
                  <a:srgbClr val="FF49FF">
                    <a:alpha val="9855"/>
                  </a:srgbClr>
                </a:gs>
                <a:gs pos="71429">
                  <a:srgbClr val="FF49FF">
                    <a:alpha val="4740"/>
                  </a:srgbClr>
                </a:gs>
                <a:gs pos="85714">
                  <a:srgbClr val="FF49FF">
                    <a:alpha val="1902"/>
                  </a:srgbClr>
                </a:gs>
                <a:gs pos="100000">
                  <a:srgbClr val="FF4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3808514">
              <a:off x="-22274" y="3008757"/>
              <a:ext cx="464533" cy="1357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5609432">
              <a:off x="2976888" y="953621"/>
              <a:ext cx="640480" cy="166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4112669">
              <a:off x="1893136" y="1919973"/>
              <a:ext cx="754679" cy="216836"/>
            </a:xfrm>
            <a:prstGeom prst="ellipse">
              <a:avLst/>
            </a:prstGeom>
            <a:gradFill>
              <a:gsLst>
                <a:gs pos="0">
                  <a:srgbClr val="FFFF00">
                    <a:alpha val="26972"/>
                  </a:srgbClr>
                </a:gs>
                <a:gs pos="14286">
                  <a:srgbClr val="FFFF00">
                    <a:alpha val="25091"/>
                  </a:srgbClr>
                </a:gs>
                <a:gs pos="28571">
                  <a:srgbClr val="FFFF00">
                    <a:alpha val="20094"/>
                  </a:srgbClr>
                </a:gs>
                <a:gs pos="42857">
                  <a:srgbClr val="FFFF00">
                    <a:alpha val="13682"/>
                  </a:srgbClr>
                </a:gs>
                <a:gs pos="57143">
                  <a:srgbClr val="FFFF00">
                    <a:alpha val="7829"/>
                  </a:srgbClr>
                </a:gs>
                <a:gs pos="71429">
                  <a:srgbClr val="FFFF00">
                    <a:alpha val="3744"/>
                  </a:srgbClr>
                </a:gs>
                <a:gs pos="85714">
                  <a:srgbClr val="FFFF00">
                    <a:alpha val="1498"/>
                  </a:srgbClr>
                </a:gs>
                <a:gs pos="100000">
                  <a:srgbClr val="FFFF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-9692892">
              <a:off x="1503208" y="151565"/>
              <a:ext cx="298726" cy="112023"/>
            </a:xfrm>
            <a:prstGeom prst="ellipse">
              <a:avLst/>
            </a:prstGeom>
            <a:gradFill>
              <a:gsLst>
                <a:gs pos="0">
                  <a:srgbClr val="FFFFFF">
                    <a:alpha val="32670"/>
                  </a:srgbClr>
                </a:gs>
                <a:gs pos="14286">
                  <a:srgbClr val="FFFFFF">
                    <a:alpha val="30481"/>
                  </a:srgbClr>
                </a:gs>
                <a:gs pos="28571">
                  <a:srgbClr val="FFFFFF">
                    <a:alpha val="24595"/>
                  </a:srgbClr>
                </a:gs>
                <a:gs pos="42857">
                  <a:srgbClr val="FFFFFF">
                    <a:alpha val="16903"/>
                  </a:srgbClr>
                </a:gs>
                <a:gs pos="57143">
                  <a:srgbClr val="FFFFFF">
                    <a:alpha val="9751"/>
                  </a:srgbClr>
                </a:gs>
                <a:gs pos="71429">
                  <a:srgbClr val="FFFFFF">
                    <a:alpha val="4689"/>
                  </a:srgbClr>
                </a:gs>
                <a:gs pos="85714">
                  <a:srgbClr val="FFFFFF">
                    <a:alpha val="1881"/>
                  </a:srgbClr>
                </a:gs>
                <a:gs pos="100000">
                  <a:srgbClr val="FFFFF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-10172014">
              <a:off x="1182480" y="1783339"/>
              <a:ext cx="798682" cy="88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9280754">
              <a:off x="2858979" y="3220436"/>
              <a:ext cx="745753" cy="677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8321673">
              <a:off x="587621" y="1055152"/>
              <a:ext cx="701065" cy="198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5541854">
              <a:off x="1289997" y="2827153"/>
              <a:ext cx="769083" cy="818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-9042392">
              <a:off x="2140477" y="2473916"/>
              <a:ext cx="796029" cy="569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6137805">
              <a:off x="1254382" y="220265"/>
              <a:ext cx="256437" cy="112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8986765">
              <a:off x="1621480" y="2055977"/>
              <a:ext cx="750743" cy="551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3560743">
              <a:off x="973314" y="1269764"/>
              <a:ext cx="720516" cy="451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-10274781">
              <a:off x="1081563" y="2019732"/>
              <a:ext cx="818289" cy="109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3639005">
              <a:off x="3049328" y="2755745"/>
              <a:ext cx="679758" cy="151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5463379">
              <a:off x="2511180" y="294615"/>
              <a:ext cx="674374" cy="77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4332661">
              <a:off x="1419570" y="3265701"/>
              <a:ext cx="754945" cy="754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5282112">
              <a:off x="670369" y="525357"/>
              <a:ext cx="803144" cy="98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6593526">
              <a:off x="150571" y="2154982"/>
              <a:ext cx="750897" cy="479809"/>
            </a:xfrm>
            <a:prstGeom prst="ellipse">
              <a:avLst/>
            </a:prstGeom>
            <a:gradFill>
              <a:gsLst>
                <a:gs pos="0">
                  <a:srgbClr val="FF00FF">
                    <a:alpha val="31628"/>
                  </a:srgbClr>
                </a:gs>
                <a:gs pos="14286">
                  <a:srgbClr val="FF00FF">
                    <a:alpha val="29493"/>
                  </a:srgbClr>
                </a:gs>
                <a:gs pos="28571">
                  <a:srgbClr val="FF00FF">
                    <a:alpha val="23764"/>
                  </a:srgbClr>
                </a:gs>
                <a:gs pos="42857">
                  <a:srgbClr val="FF00FF">
                    <a:alpha val="16303"/>
                  </a:srgbClr>
                </a:gs>
                <a:gs pos="57143">
                  <a:srgbClr val="FF00FF">
                    <a:alpha val="9391"/>
                  </a:srgbClr>
                </a:gs>
                <a:gs pos="71429">
                  <a:srgbClr val="FF00FF">
                    <a:alpha val="4511"/>
                  </a:srgbClr>
                </a:gs>
                <a:gs pos="85714">
                  <a:srgbClr val="FF00FF">
                    <a:alpha val="1809"/>
                  </a:srgbClr>
                </a:gs>
                <a:gs pos="100000">
                  <a:srgbClr val="FF00FF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7100869">
              <a:off x="420482" y="1089268"/>
              <a:ext cx="763591" cy="323139"/>
            </a:xfrm>
            <a:prstGeom prst="ellipse">
              <a:avLst/>
            </a:prstGeom>
            <a:gradFill>
              <a:gsLst>
                <a:gs pos="0">
                  <a:srgbClr val="DDFFFF">
                    <a:alpha val="32968"/>
                  </a:srgbClr>
                </a:gs>
                <a:gs pos="14286">
                  <a:srgbClr val="DDFFFF">
                    <a:alpha val="30764"/>
                  </a:srgbClr>
                </a:gs>
                <a:gs pos="28571">
                  <a:srgbClr val="DDFFFF">
                    <a:alpha val="24833"/>
                  </a:srgbClr>
                </a:gs>
                <a:gs pos="42857">
                  <a:srgbClr val="DDFFFF">
                    <a:alpha val="17075"/>
                  </a:srgbClr>
                </a:gs>
                <a:gs pos="57143">
                  <a:srgbClr val="DDFFFF">
                    <a:alpha val="9855"/>
                  </a:srgbClr>
                </a:gs>
                <a:gs pos="71429">
                  <a:srgbClr val="DDFFFF">
                    <a:alpha val="4740"/>
                  </a:srgbClr>
                </a:gs>
                <a:gs pos="85714">
                  <a:srgbClr val="DDFFFF">
                    <a:alpha val="1902"/>
                  </a:srgbClr>
                </a:gs>
                <a:gs pos="100000">
                  <a:srgbClr val="D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8580721">
              <a:off x="-47704" y="2562666"/>
              <a:ext cx="776895" cy="344350"/>
            </a:xfrm>
            <a:prstGeom prst="ellipse">
              <a:avLst/>
            </a:prstGeom>
            <a:gradFill>
              <a:gsLst>
                <a:gs pos="0">
                  <a:srgbClr val="FF0000">
                    <a:alpha val="32927"/>
                  </a:srgbClr>
                </a:gs>
                <a:gs pos="14286">
                  <a:srgbClr val="FF0000">
                    <a:alpha val="30724"/>
                  </a:srgbClr>
                </a:gs>
                <a:gs pos="28571">
                  <a:srgbClr val="FF0000">
                    <a:alpha val="24800"/>
                  </a:srgbClr>
                </a:gs>
                <a:gs pos="42857">
                  <a:srgbClr val="FF0000">
                    <a:alpha val="17051"/>
                  </a:srgbClr>
                </a:gs>
                <a:gs pos="57143">
                  <a:srgbClr val="FF0000">
                    <a:alpha val="9840"/>
                  </a:srgbClr>
                </a:gs>
                <a:gs pos="71429">
                  <a:srgbClr val="FF0000">
                    <a:alpha val="4733"/>
                  </a:srgbClr>
                </a:gs>
                <a:gs pos="85714">
                  <a:srgbClr val="FF0000">
                    <a:alpha val="1899"/>
                  </a:srgbClr>
                </a:gs>
                <a:gs pos="100000">
                  <a:srgbClr val="FF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10513888">
              <a:off x="1262094" y="1223664"/>
              <a:ext cx="748487" cy="569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2871888">
              <a:off x="2031839" y="-152477"/>
              <a:ext cx="673992" cy="400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-10379877">
              <a:off x="1791572" y="2375137"/>
              <a:ext cx="772141" cy="843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-9915243">
              <a:off x="-290397" y="75319"/>
              <a:ext cx="806543" cy="358044"/>
            </a:xfrm>
            <a:prstGeom prst="ellipse">
              <a:avLst/>
            </a:prstGeom>
            <a:gradFill>
              <a:gsLst>
                <a:gs pos="0">
                  <a:srgbClr val="0000FF">
                    <a:alpha val="26811"/>
                  </a:srgbClr>
                </a:gs>
                <a:gs pos="14286">
                  <a:srgbClr val="0000FF">
                    <a:alpha val="24940"/>
                  </a:srgbClr>
                </a:gs>
                <a:gs pos="28571">
                  <a:srgbClr val="0000FF">
                    <a:alpha val="19968"/>
                  </a:srgbClr>
                </a:gs>
                <a:gs pos="42857">
                  <a:srgbClr val="0000FF">
                    <a:alpha val="13593"/>
                  </a:srgbClr>
                </a:gs>
                <a:gs pos="57143">
                  <a:srgbClr val="0000FF">
                    <a:alpha val="7777"/>
                  </a:srgbClr>
                </a:gs>
                <a:gs pos="71429">
                  <a:srgbClr val="0000FF">
                    <a:alpha val="3719"/>
                  </a:srgbClr>
                </a:gs>
                <a:gs pos="85714">
                  <a:srgbClr val="0000FF">
                    <a:alpha val="1487"/>
                  </a:srgbClr>
                </a:gs>
                <a:gs pos="100000">
                  <a:srgbClr val="0000FF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2940487">
              <a:off x="575410" y="1800362"/>
              <a:ext cx="845857" cy="48850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8500886">
              <a:off x="1708309" y="810715"/>
              <a:ext cx="546714" cy="123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5426192">
              <a:off x="2699918" y="3049468"/>
              <a:ext cx="718283" cy="338504"/>
            </a:xfrm>
            <a:prstGeom prst="ellipse">
              <a:avLst/>
            </a:prstGeom>
            <a:gradFill>
              <a:gsLst>
                <a:gs pos="0">
                  <a:srgbClr val="00FFFF">
                    <a:alpha val="17880"/>
                  </a:srgbClr>
                </a:gs>
                <a:gs pos="14286">
                  <a:srgbClr val="00FFFF">
                    <a:alpha val="16561"/>
                  </a:srgbClr>
                </a:gs>
                <a:gs pos="28571">
                  <a:srgbClr val="00FFFF">
                    <a:alpha val="13115"/>
                  </a:srgbClr>
                </a:gs>
                <a:gs pos="42857">
                  <a:srgbClr val="00FFFF">
                    <a:alpha val="8809"/>
                  </a:srgbClr>
                </a:gs>
                <a:gs pos="57143">
                  <a:srgbClr val="00FFFF">
                    <a:alpha val="4981"/>
                  </a:srgbClr>
                </a:gs>
                <a:gs pos="71429">
                  <a:srgbClr val="00FFFF">
                    <a:alpha val="2363"/>
                  </a:srgbClr>
                </a:gs>
                <a:gs pos="85714">
                  <a:srgbClr val="00FFFF">
                    <a:alpha val="941"/>
                  </a:srgbClr>
                </a:gs>
                <a:gs pos="100000">
                  <a:srgbClr val="00FFF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-8689548">
              <a:off x="325993" y="2308420"/>
              <a:ext cx="595786" cy="320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-10528386">
              <a:off x="1774802" y="-103831"/>
              <a:ext cx="677207" cy="207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5322470">
              <a:off x="2861408" y="1341275"/>
              <a:ext cx="803769" cy="643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7613010">
              <a:off x="1303827" y="3503801"/>
              <a:ext cx="765212" cy="938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9988161">
              <a:off x="705317" y="2355039"/>
              <a:ext cx="806152" cy="1961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-9906809">
              <a:off x="2532860" y="1229020"/>
              <a:ext cx="712919" cy="123083"/>
            </a:xfrm>
            <a:prstGeom prst="ellipse">
              <a:avLst/>
            </a:prstGeom>
            <a:gradFill>
              <a:gsLst>
                <a:gs pos="0">
                  <a:srgbClr val="FFFFFF">
                    <a:alpha val="13554"/>
                  </a:srgbClr>
                </a:gs>
                <a:gs pos="14286">
                  <a:srgbClr val="FFFFFF">
                    <a:alpha val="12530"/>
                  </a:srgbClr>
                </a:gs>
                <a:gs pos="28571">
                  <a:srgbClr val="FFFFFF">
                    <a:alpha val="9872"/>
                  </a:srgbClr>
                </a:gs>
                <a:gs pos="42857">
                  <a:srgbClr val="FFFFFF">
                    <a:alpha val="6591"/>
                  </a:srgbClr>
                </a:gs>
                <a:gs pos="57143">
                  <a:srgbClr val="FFFFFF">
                    <a:alpha val="3707"/>
                  </a:srgbClr>
                </a:gs>
                <a:gs pos="71429">
                  <a:srgbClr val="FFFFFF">
                    <a:alpha val="1753"/>
                  </a:srgbClr>
                </a:gs>
                <a:gs pos="85714">
                  <a:srgbClr val="FFFFFF">
                    <a:alpha val="697"/>
                  </a:srgbClr>
                </a:gs>
                <a:gs pos="100000">
                  <a:srgbClr val="FFFFF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3100422">
              <a:off x="822776" y="1988777"/>
              <a:ext cx="837101" cy="1921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-9918141">
              <a:off x="1433637" y="531740"/>
              <a:ext cx="724354" cy="104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3534124">
              <a:off x="29577" y="1607450"/>
              <a:ext cx="833072" cy="81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3575277">
              <a:off x="-329012" y="2941940"/>
              <a:ext cx="860903" cy="783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-10067597">
              <a:off x="984316" y="-34677"/>
              <a:ext cx="501193" cy="274608"/>
            </a:xfrm>
            <a:prstGeom prst="ellipse">
              <a:avLst/>
            </a:prstGeom>
            <a:gradFill>
              <a:gsLst>
                <a:gs pos="0">
                  <a:srgbClr val="FFFFFF">
                    <a:alpha val="22560"/>
                  </a:srgbClr>
                </a:gs>
                <a:gs pos="14286">
                  <a:srgbClr val="FFFFFF">
                    <a:alpha val="20942"/>
                  </a:srgbClr>
                </a:gs>
                <a:gs pos="28571">
                  <a:srgbClr val="FFFFFF">
                    <a:alpha val="16678"/>
                  </a:srgbClr>
                </a:gs>
                <a:gs pos="42857">
                  <a:srgbClr val="FFFFFF">
                    <a:alpha val="11279"/>
                  </a:srgbClr>
                </a:gs>
                <a:gs pos="57143">
                  <a:srgbClr val="FFFFFF">
                    <a:alpha val="6416"/>
                  </a:srgbClr>
                </a:gs>
                <a:gs pos="71429">
                  <a:srgbClr val="FFFFFF">
                    <a:alpha val="3056"/>
                  </a:srgbClr>
                </a:gs>
                <a:gs pos="85714">
                  <a:srgbClr val="FFFFFF">
                    <a:alpha val="1220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2826462">
              <a:off x="343149" y="2598639"/>
              <a:ext cx="619505" cy="118479"/>
            </a:xfrm>
            <a:prstGeom prst="ellipse">
              <a:avLst/>
            </a:prstGeom>
            <a:gradFill>
              <a:gsLst>
                <a:gs pos="0">
                  <a:srgbClr val="FF0000">
                    <a:alpha val="13990"/>
                  </a:srgbClr>
                </a:gs>
                <a:gs pos="14286">
                  <a:srgbClr val="FF0000">
                    <a:alpha val="12935"/>
                  </a:srgbClr>
                </a:gs>
                <a:gs pos="28571">
                  <a:srgbClr val="FF0000">
                    <a:alpha val="10197"/>
                  </a:srgbClr>
                </a:gs>
                <a:gs pos="42857">
                  <a:srgbClr val="FF0000">
                    <a:alpha val="6811"/>
                  </a:srgbClr>
                </a:gs>
                <a:gs pos="57143">
                  <a:srgbClr val="FF0000">
                    <a:alpha val="3833"/>
                  </a:srgbClr>
                </a:gs>
                <a:gs pos="71429">
                  <a:srgbClr val="FF0000">
                    <a:alpha val="1813"/>
                  </a:srgbClr>
                </a:gs>
                <a:gs pos="85714">
                  <a:srgbClr val="FF0000">
                    <a:alpha val="721"/>
                  </a:srgbClr>
                </a:gs>
                <a:gs pos="100000">
                  <a:srgbClr val="FF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5569613">
              <a:off x="2256806" y="446391"/>
              <a:ext cx="745185" cy="280368"/>
            </a:xfrm>
            <a:prstGeom prst="ellipse">
              <a:avLst/>
            </a:prstGeom>
            <a:gradFill>
              <a:gsLst>
                <a:gs pos="0">
                  <a:srgbClr val="FFFFC4">
                    <a:alpha val="32968"/>
                  </a:srgbClr>
                </a:gs>
                <a:gs pos="14286">
                  <a:srgbClr val="FFFFC4">
                    <a:alpha val="30764"/>
                  </a:srgbClr>
                </a:gs>
                <a:gs pos="28571">
                  <a:srgbClr val="FFFFC4">
                    <a:alpha val="24833"/>
                  </a:srgbClr>
                </a:gs>
                <a:gs pos="42857">
                  <a:srgbClr val="FFFFC4">
                    <a:alpha val="17075"/>
                  </a:srgbClr>
                </a:gs>
                <a:gs pos="57143">
                  <a:srgbClr val="FFFFC4">
                    <a:alpha val="9855"/>
                  </a:srgbClr>
                </a:gs>
                <a:gs pos="71429">
                  <a:srgbClr val="FFFFC4">
                    <a:alpha val="4740"/>
                  </a:srgbClr>
                </a:gs>
                <a:gs pos="85714">
                  <a:srgbClr val="FFFFC4">
                    <a:alpha val="1902"/>
                  </a:srgbClr>
                </a:gs>
                <a:gs pos="100000">
                  <a:srgbClr val="FFFFC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5743155">
              <a:off x="1301239" y="2495777"/>
              <a:ext cx="737001" cy="1436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9433790">
              <a:off x="2474313" y="2511028"/>
              <a:ext cx="557950" cy="147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3841121">
              <a:off x="2693229" y="39334"/>
              <a:ext cx="832127" cy="102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10458419">
              <a:off x="2317252" y="2449969"/>
              <a:ext cx="818343" cy="86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9008829">
              <a:off x="1413267" y="1203775"/>
              <a:ext cx="722318" cy="695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-10091237">
              <a:off x="992987" y="-161346"/>
              <a:ext cx="716083" cy="331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3942206">
              <a:off x="3326289" y="2840594"/>
              <a:ext cx="275684" cy="1398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6691886">
              <a:off x="1916517" y="2731894"/>
              <a:ext cx="754475" cy="593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5185448">
              <a:off x="2735040" y="1139146"/>
              <a:ext cx="795756" cy="94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10605638">
              <a:off x="2696987" y="214350"/>
              <a:ext cx="382671" cy="75031"/>
            </a:xfrm>
            <a:prstGeom prst="ellipse">
              <a:avLst/>
            </a:prstGeom>
            <a:gradFill>
              <a:gsLst>
                <a:gs pos="0">
                  <a:srgbClr val="FFFFEF">
                    <a:alpha val="32009"/>
                  </a:srgbClr>
                </a:gs>
                <a:gs pos="14286">
                  <a:srgbClr val="FFFFEF">
                    <a:alpha val="29854"/>
                  </a:srgbClr>
                </a:gs>
                <a:gs pos="28571">
                  <a:srgbClr val="FFFFEF">
                    <a:alpha val="24067"/>
                  </a:srgbClr>
                </a:gs>
                <a:gs pos="42857">
                  <a:srgbClr val="FFFFEF">
                    <a:alpha val="16522"/>
                  </a:srgbClr>
                </a:gs>
                <a:gs pos="57143">
                  <a:srgbClr val="FFFFEF">
                    <a:alpha val="9522"/>
                  </a:srgbClr>
                </a:gs>
                <a:gs pos="71429">
                  <a:srgbClr val="FFFFEF">
                    <a:alpha val="4576"/>
                  </a:srgbClr>
                </a:gs>
                <a:gs pos="85714">
                  <a:srgbClr val="FFFFEF">
                    <a:alpha val="1835"/>
                  </a:srgbClr>
                </a:gs>
                <a:gs pos="100000">
                  <a:srgbClr val="FFFFE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3684840">
              <a:off x="-311842" y="2058213"/>
              <a:ext cx="796345" cy="192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7677999">
              <a:off x="1980551" y="2580080"/>
              <a:ext cx="761359" cy="6432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9979404">
              <a:off x="766265" y="972344"/>
              <a:ext cx="771389" cy="154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10109716">
              <a:off x="1349812" y="1251223"/>
              <a:ext cx="716650" cy="686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5355634">
              <a:off x="2969191" y="1341480"/>
              <a:ext cx="653182" cy="1441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6071161">
              <a:off x="693992" y="3138510"/>
              <a:ext cx="539363" cy="2365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-9584851">
              <a:off x="2591228" y="3229317"/>
              <a:ext cx="759984" cy="684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4561352">
              <a:off x="29694" y="194543"/>
              <a:ext cx="759424" cy="127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-10276173">
              <a:off x="2768730" y="1854196"/>
              <a:ext cx="759669" cy="7236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9075817">
              <a:off x="1406082" y="1206667"/>
              <a:ext cx="724654" cy="697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3222146">
              <a:off x="-232311" y="1737192"/>
              <a:ext cx="838627" cy="62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7795626">
              <a:off x="1636355" y="864675"/>
              <a:ext cx="800288" cy="70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3692383">
              <a:off x="556949" y="486776"/>
              <a:ext cx="568383" cy="274868"/>
            </a:xfrm>
            <a:prstGeom prst="ellipse">
              <a:avLst/>
            </a:prstGeom>
            <a:gradFill>
              <a:gsLst>
                <a:gs pos="0">
                  <a:srgbClr val="FFFFFF">
                    <a:alpha val="13576"/>
                  </a:srgbClr>
                </a:gs>
                <a:gs pos="14286">
                  <a:srgbClr val="FFFFFF">
                    <a:alpha val="12550"/>
                  </a:srgbClr>
                </a:gs>
                <a:gs pos="28571">
                  <a:srgbClr val="FFFFFF">
                    <a:alpha val="9888"/>
                  </a:srgbClr>
                </a:gs>
                <a:gs pos="42857">
                  <a:srgbClr val="FFFFFF">
                    <a:alpha val="6601"/>
                  </a:srgbClr>
                </a:gs>
                <a:gs pos="57143">
                  <a:srgbClr val="FFFFFF">
                    <a:alpha val="3714"/>
                  </a:srgbClr>
                </a:gs>
                <a:gs pos="71429">
                  <a:srgbClr val="FFFFFF">
                    <a:alpha val="1756"/>
                  </a:srgbClr>
                </a:gs>
                <a:gs pos="85714">
                  <a:srgbClr val="FFFFFF">
                    <a:alpha val="698"/>
                  </a:srgbClr>
                </a:gs>
                <a:gs pos="100000">
                  <a:srgbClr val="FFFF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-9804497">
              <a:off x="2681547" y="2282003"/>
              <a:ext cx="771071" cy="256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10483041">
              <a:off x="2778315" y="3290504"/>
              <a:ext cx="752957" cy="5924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10779465">
              <a:off x="2464433" y="2534472"/>
              <a:ext cx="771276" cy="659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3142028">
              <a:off x="-278238" y="3348921"/>
              <a:ext cx="772935" cy="214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7489549">
              <a:off x="-181956" y="550722"/>
              <a:ext cx="828934" cy="405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4854053">
              <a:off x="3207636" y="2737517"/>
              <a:ext cx="777771" cy="315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6147391">
              <a:off x="3171194" y="1779764"/>
              <a:ext cx="770214" cy="7519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7806740">
              <a:off x="12134" y="680777"/>
              <a:ext cx="770250" cy="86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-10259498">
              <a:off x="2652620" y="3274926"/>
              <a:ext cx="775754" cy="622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3195789">
              <a:off x="-306953" y="1484722"/>
              <a:ext cx="757737" cy="144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-10774531">
              <a:off x="2088379" y="3158983"/>
              <a:ext cx="782707" cy="746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-8493562">
              <a:off x="3041382" y="2264334"/>
              <a:ext cx="780736" cy="5001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4079931">
              <a:off x="166698" y="267560"/>
              <a:ext cx="732967" cy="265121"/>
            </a:xfrm>
            <a:prstGeom prst="ellipse">
              <a:avLst/>
            </a:prstGeom>
            <a:gradFill>
              <a:gsLst>
                <a:gs pos="0">
                  <a:srgbClr val="FFFFE1">
                    <a:alpha val="32968"/>
                  </a:srgbClr>
                </a:gs>
                <a:gs pos="14286">
                  <a:srgbClr val="FFFFE1">
                    <a:alpha val="30764"/>
                  </a:srgbClr>
                </a:gs>
                <a:gs pos="28571">
                  <a:srgbClr val="FFFFE1">
                    <a:alpha val="24833"/>
                  </a:srgbClr>
                </a:gs>
                <a:gs pos="42857">
                  <a:srgbClr val="FFFFE1">
                    <a:alpha val="17075"/>
                  </a:srgbClr>
                </a:gs>
                <a:gs pos="57143">
                  <a:srgbClr val="FFFFE1">
                    <a:alpha val="9855"/>
                  </a:srgbClr>
                </a:gs>
                <a:gs pos="71429">
                  <a:srgbClr val="FFFFE1">
                    <a:alpha val="4740"/>
                  </a:srgbClr>
                </a:gs>
                <a:gs pos="85714">
                  <a:srgbClr val="FFFFE1">
                    <a:alpha val="1902"/>
                  </a:srgbClr>
                </a:gs>
                <a:gs pos="100000">
                  <a:srgbClr val="FFFF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7719655">
              <a:off x="246955" y="-187320"/>
              <a:ext cx="555970" cy="418531"/>
            </a:xfrm>
            <a:prstGeom prst="ellipse">
              <a:avLst/>
            </a:prstGeom>
            <a:gradFill>
              <a:gsLst>
                <a:gs pos="0">
                  <a:srgbClr val="FFFFFF">
                    <a:alpha val="25410"/>
                  </a:srgbClr>
                </a:gs>
                <a:gs pos="14286">
                  <a:srgbClr val="FFFFFF">
                    <a:alpha val="23621"/>
                  </a:srgbClr>
                </a:gs>
                <a:gs pos="28571">
                  <a:srgbClr val="FFFFFF">
                    <a:alpha val="18878"/>
                  </a:srgbClr>
                </a:gs>
                <a:gs pos="42857">
                  <a:srgbClr val="FFFFFF">
                    <a:alpha val="12823"/>
                  </a:srgbClr>
                </a:gs>
                <a:gs pos="57143">
                  <a:srgbClr val="FFFFFF">
                    <a:alpha val="7322"/>
                  </a:srgbClr>
                </a:gs>
                <a:gs pos="71429">
                  <a:srgbClr val="FFFFFF">
                    <a:alpha val="3497"/>
                  </a:srgbClr>
                </a:gs>
                <a:gs pos="85714">
                  <a:srgbClr val="FFFFFF">
                    <a:alpha val="1398"/>
                  </a:srgbClr>
                </a:gs>
                <a:gs pos="100000">
                  <a:srgbClr val="FFFFFF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6669373">
              <a:off x="466140" y="-153279"/>
              <a:ext cx="612161" cy="381774"/>
            </a:xfrm>
            <a:prstGeom prst="ellipse">
              <a:avLst/>
            </a:prstGeom>
            <a:gradFill>
              <a:gsLst>
                <a:gs pos="0">
                  <a:srgbClr val="FFFFFF">
                    <a:alpha val="24096"/>
                  </a:srgbClr>
                </a:gs>
                <a:gs pos="14286">
                  <a:srgbClr val="FFFFFF">
                    <a:alpha val="22385"/>
                  </a:srgbClr>
                </a:gs>
                <a:gs pos="28571">
                  <a:srgbClr val="FFFFFF">
                    <a:alpha val="17861"/>
                  </a:srgbClr>
                </a:gs>
                <a:gs pos="42857">
                  <a:srgbClr val="FFFFFF">
                    <a:alpha val="12108"/>
                  </a:srgbClr>
                </a:gs>
                <a:gs pos="57143">
                  <a:srgbClr val="FFFFFF">
                    <a:alpha val="6901"/>
                  </a:srgbClr>
                </a:gs>
                <a:gs pos="71429">
                  <a:srgbClr val="FFFFFF">
                    <a:alpha val="3292"/>
                  </a:srgbClr>
                </a:gs>
                <a:gs pos="85714">
                  <a:srgbClr val="FFFFFF">
                    <a:alpha val="1315"/>
                  </a:srgbClr>
                </a:gs>
                <a:gs pos="100000">
                  <a:srgbClr val="FFFF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9304037">
              <a:off x="2336316" y="3110850"/>
              <a:ext cx="792641" cy="7668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3548376">
              <a:off x="3162961" y="2314979"/>
              <a:ext cx="790789" cy="572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3012875">
              <a:off x="3137966" y="2085792"/>
              <a:ext cx="763707" cy="732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3082852">
              <a:off x="-301376" y="3490382"/>
              <a:ext cx="811951" cy="675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9769144">
              <a:off x="3214743" y="1473877"/>
              <a:ext cx="407606" cy="372017"/>
            </a:xfrm>
            <a:prstGeom prst="ellipse">
              <a:avLst/>
            </a:prstGeom>
            <a:gradFill>
              <a:gsLst>
                <a:gs pos="0">
                  <a:srgbClr val="D7F5F4">
                    <a:alpha val="32968"/>
                  </a:srgbClr>
                </a:gs>
                <a:gs pos="14286">
                  <a:srgbClr val="D7F5F4">
                    <a:alpha val="30764"/>
                  </a:srgbClr>
                </a:gs>
                <a:gs pos="28571">
                  <a:srgbClr val="D7F5F4">
                    <a:alpha val="24833"/>
                  </a:srgbClr>
                </a:gs>
                <a:gs pos="42857">
                  <a:srgbClr val="D7F5F4">
                    <a:alpha val="17075"/>
                  </a:srgbClr>
                </a:gs>
                <a:gs pos="57143">
                  <a:srgbClr val="D7F5F4">
                    <a:alpha val="9855"/>
                  </a:srgbClr>
                </a:gs>
                <a:gs pos="71429">
                  <a:srgbClr val="D7F5F4">
                    <a:alpha val="4740"/>
                  </a:srgbClr>
                </a:gs>
                <a:gs pos="85714">
                  <a:srgbClr val="D7F5F4">
                    <a:alpha val="1902"/>
                  </a:srgbClr>
                </a:gs>
                <a:gs pos="100000">
                  <a:srgbClr val="D7F5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3519298">
              <a:off x="27777" y="1462373"/>
              <a:ext cx="785967" cy="105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5803926">
              <a:off x="3046632" y="130379"/>
              <a:ext cx="594691" cy="468077"/>
            </a:xfrm>
            <a:prstGeom prst="ellipse">
              <a:avLst/>
            </a:prstGeom>
            <a:gradFill>
              <a:gsLst>
                <a:gs pos="0">
                  <a:srgbClr val="C1FFFF">
                    <a:alpha val="21458"/>
                  </a:srgbClr>
                </a:gs>
                <a:gs pos="14286">
                  <a:srgbClr val="C1FFFF">
                    <a:alpha val="19908"/>
                  </a:srgbClr>
                </a:gs>
                <a:gs pos="28571">
                  <a:srgbClr val="C1FFFF">
                    <a:alpha val="15833"/>
                  </a:srgbClr>
                </a:gs>
                <a:gs pos="42857">
                  <a:srgbClr val="C1FFFF">
                    <a:alpha val="10690"/>
                  </a:srgbClr>
                </a:gs>
                <a:gs pos="57143">
                  <a:srgbClr val="C1FFFF">
                    <a:alpha val="6072"/>
                  </a:srgbClr>
                </a:gs>
                <a:gs pos="71429">
                  <a:srgbClr val="C1FFFF">
                    <a:alpha val="2890"/>
                  </a:srgbClr>
                </a:gs>
                <a:gs pos="85714">
                  <a:srgbClr val="C1FFFF">
                    <a:alpha val="1153"/>
                  </a:srgbClr>
                </a:gs>
                <a:gs pos="100000">
                  <a:srgbClr val="C1FF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4536419">
              <a:off x="204768" y="1340176"/>
              <a:ext cx="805859" cy="125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8978372">
              <a:off x="733806" y="1084098"/>
              <a:ext cx="761140" cy="2050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5639189">
              <a:off x="2728421" y="391175"/>
              <a:ext cx="821358" cy="80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4643364">
              <a:off x="53431" y="467616"/>
              <a:ext cx="796739" cy="80881"/>
            </a:xfrm>
            <a:prstGeom prst="ellipse">
              <a:avLst/>
            </a:prstGeom>
            <a:gradFill>
              <a:gsLst>
                <a:gs pos="0">
                  <a:srgbClr val="FFFFC1">
                    <a:alpha val="32968"/>
                  </a:srgbClr>
                </a:gs>
                <a:gs pos="14286">
                  <a:srgbClr val="FFFFC1">
                    <a:alpha val="30764"/>
                  </a:srgbClr>
                </a:gs>
                <a:gs pos="28571">
                  <a:srgbClr val="FFFFC1">
                    <a:alpha val="24833"/>
                  </a:srgbClr>
                </a:gs>
                <a:gs pos="42857">
                  <a:srgbClr val="FFFFC1">
                    <a:alpha val="17075"/>
                  </a:srgbClr>
                </a:gs>
                <a:gs pos="57143">
                  <a:srgbClr val="FFFFC1">
                    <a:alpha val="9855"/>
                  </a:srgbClr>
                </a:gs>
                <a:gs pos="71429">
                  <a:srgbClr val="FFFFC1">
                    <a:alpha val="4740"/>
                  </a:srgbClr>
                </a:gs>
                <a:gs pos="85714">
                  <a:srgbClr val="FFFFC1">
                    <a:alpha val="1902"/>
                  </a:srgbClr>
                </a:gs>
                <a:gs pos="100000">
                  <a:srgbClr val="FFFF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7474309">
              <a:off x="-121237" y="1061807"/>
              <a:ext cx="353122" cy="208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4736715">
              <a:off x="3034288" y="-4956"/>
              <a:ext cx="701833" cy="320215"/>
            </a:xfrm>
            <a:prstGeom prst="ellipse">
              <a:avLst/>
            </a:prstGeom>
            <a:gradFill>
              <a:gsLst>
                <a:gs pos="0">
                  <a:srgbClr val="FFFCF2">
                    <a:alpha val="32800"/>
                  </a:srgbClr>
                </a:gs>
                <a:gs pos="14286">
                  <a:srgbClr val="FFFCF2">
                    <a:alpha val="30604"/>
                  </a:srgbClr>
                </a:gs>
                <a:gs pos="28571">
                  <a:srgbClr val="FFFCF2">
                    <a:alpha val="24698"/>
                  </a:srgbClr>
                </a:gs>
                <a:gs pos="42857">
                  <a:srgbClr val="FFFCF2">
                    <a:alpha val="16978"/>
                  </a:srgbClr>
                </a:gs>
                <a:gs pos="57143">
                  <a:srgbClr val="FFFCF2">
                    <a:alpha val="9796"/>
                  </a:srgbClr>
                </a:gs>
                <a:gs pos="71429">
                  <a:srgbClr val="FFFCF2">
                    <a:alpha val="4711"/>
                  </a:srgbClr>
                </a:gs>
                <a:gs pos="85714">
                  <a:srgbClr val="FFFCF2">
                    <a:alpha val="1890"/>
                  </a:srgbClr>
                </a:gs>
                <a:gs pos="100000">
                  <a:srgbClr val="FFFCF2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6225226">
              <a:off x="-287114" y="3061584"/>
              <a:ext cx="690093" cy="3096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3058258">
              <a:off x="3227168" y="1144705"/>
              <a:ext cx="735325" cy="458356"/>
            </a:xfrm>
            <a:prstGeom prst="ellipse">
              <a:avLst/>
            </a:prstGeom>
            <a:gradFill>
              <a:gsLst>
                <a:gs pos="0">
                  <a:srgbClr val="4BFF9B">
                    <a:alpha val="10672"/>
                  </a:srgbClr>
                </a:gs>
                <a:gs pos="14286">
                  <a:srgbClr val="4BFF9B">
                    <a:alpha val="9853"/>
                  </a:srgbClr>
                </a:gs>
                <a:gs pos="28571">
                  <a:srgbClr val="4BFF9B">
                    <a:alpha val="7738"/>
                  </a:srgbClr>
                </a:gs>
                <a:gs pos="42857">
                  <a:srgbClr val="4BFF9B">
                    <a:alpha val="5146"/>
                  </a:srgbClr>
                </a:gs>
                <a:gs pos="57143">
                  <a:srgbClr val="4BFF9B">
                    <a:alpha val="2885"/>
                  </a:srgbClr>
                </a:gs>
                <a:gs pos="71429">
                  <a:srgbClr val="4BFF9B">
                    <a:alpha val="1361"/>
                  </a:srgbClr>
                </a:gs>
                <a:gs pos="85714">
                  <a:srgbClr val="4BFF9B">
                    <a:alpha val="540"/>
                  </a:srgbClr>
                </a:gs>
                <a:gs pos="100000">
                  <a:srgbClr val="4BFF9B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5958769">
              <a:off x="3187260" y="52736"/>
              <a:ext cx="614706" cy="323606"/>
            </a:xfrm>
            <a:prstGeom prst="ellipse">
              <a:avLst/>
            </a:prstGeom>
            <a:gradFill>
              <a:gsLst>
                <a:gs pos="0">
                  <a:srgbClr val="FFDCD8">
                    <a:alpha val="32968"/>
                  </a:srgbClr>
                </a:gs>
                <a:gs pos="14286">
                  <a:srgbClr val="FFDCD8">
                    <a:alpha val="30764"/>
                  </a:srgbClr>
                </a:gs>
                <a:gs pos="28571">
                  <a:srgbClr val="FFDCD8">
                    <a:alpha val="24833"/>
                  </a:srgbClr>
                </a:gs>
                <a:gs pos="42857">
                  <a:srgbClr val="FFDCD8">
                    <a:alpha val="17075"/>
                  </a:srgbClr>
                </a:gs>
                <a:gs pos="57143">
                  <a:srgbClr val="FFDCD8">
                    <a:alpha val="9855"/>
                  </a:srgbClr>
                </a:gs>
                <a:gs pos="71429">
                  <a:srgbClr val="FFDCD8">
                    <a:alpha val="4740"/>
                  </a:srgbClr>
                </a:gs>
                <a:gs pos="85714">
                  <a:srgbClr val="FFDCD8">
                    <a:alpha val="1902"/>
                  </a:srgbClr>
                </a:gs>
                <a:gs pos="100000">
                  <a:srgbClr val="FFDC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9779973">
              <a:off x="2227120" y="3025953"/>
              <a:ext cx="1033455" cy="995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9995777">
              <a:off x="2163054" y="3059736"/>
              <a:ext cx="1042698" cy="946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-10088995">
              <a:off x="1851358" y="3058182"/>
              <a:ext cx="1029724" cy="975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6114673">
              <a:off x="1667893" y="3134134"/>
              <a:ext cx="1012180" cy="782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5270613">
              <a:off x="1477348" y="3466271"/>
              <a:ext cx="909001" cy="154575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3666584">
              <a:off x="959370" y="3410318"/>
              <a:ext cx="1043034" cy="229008"/>
            </a:xfrm>
            <a:prstGeom prst="ellipse">
              <a:avLst/>
            </a:prstGeom>
            <a:gradFill>
              <a:gsLst>
                <a:gs pos="0">
                  <a:srgbClr val="FF0000">
                    <a:alpha val="29467"/>
                  </a:srgbClr>
                </a:gs>
                <a:gs pos="14286">
                  <a:srgbClr val="FF0000">
                    <a:alpha val="27447"/>
                  </a:srgbClr>
                </a:gs>
                <a:gs pos="28571">
                  <a:srgbClr val="FF0000">
                    <a:alpha val="22051"/>
                  </a:srgbClr>
                </a:gs>
                <a:gs pos="42857">
                  <a:srgbClr val="FF0000">
                    <a:alpha val="15075"/>
                  </a:srgbClr>
                </a:gs>
                <a:gs pos="57143">
                  <a:srgbClr val="FF0000">
                    <a:alpha val="8656"/>
                  </a:srgbClr>
                </a:gs>
                <a:gs pos="71429">
                  <a:srgbClr val="FF0000">
                    <a:alpha val="4150"/>
                  </a:srgbClr>
                </a:gs>
                <a:gs pos="85714">
                  <a:srgbClr val="FF0000">
                    <a:alpha val="1662"/>
                  </a:srgbClr>
                </a:gs>
                <a:gs pos="100000">
                  <a:srgbClr val="FF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3908009">
              <a:off x="1067162" y="3378810"/>
              <a:ext cx="460179" cy="134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8458709">
              <a:off x="666840" y="3511784"/>
              <a:ext cx="656749" cy="172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8467541">
              <a:off x="657205" y="3515515"/>
              <a:ext cx="669488" cy="166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8603342">
              <a:off x="248064" y="3483884"/>
              <a:ext cx="973156" cy="181833"/>
            </a:xfrm>
            <a:prstGeom prst="ellipse">
              <a:avLst/>
            </a:prstGeom>
            <a:gradFill>
              <a:gsLst>
                <a:gs pos="0">
                  <a:srgbClr val="FF0000">
                    <a:alpha val="28788"/>
                  </a:srgbClr>
                </a:gs>
                <a:gs pos="14286">
                  <a:srgbClr val="FF0000">
                    <a:alpha val="26805"/>
                  </a:srgbClr>
                </a:gs>
                <a:gs pos="28571">
                  <a:srgbClr val="FF0000">
                    <a:alpha val="21517"/>
                  </a:srgbClr>
                </a:gs>
                <a:gs pos="42857">
                  <a:srgbClr val="FF0000">
                    <a:alpha val="14693"/>
                  </a:srgbClr>
                </a:gs>
                <a:gs pos="57143">
                  <a:srgbClr val="FF0000">
                    <a:alpha val="8429"/>
                  </a:srgbClr>
                </a:gs>
                <a:gs pos="71429">
                  <a:srgbClr val="FF0000">
                    <a:alpha val="4038"/>
                  </a:srgbClr>
                </a:gs>
                <a:gs pos="85714">
                  <a:srgbClr val="FF0000">
                    <a:alpha val="1617"/>
                  </a:srgbClr>
                </a:gs>
                <a:gs pos="100000">
                  <a:srgbClr val="FF00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10271396">
              <a:off x="-9788" y="3239540"/>
              <a:ext cx="934013" cy="511449"/>
            </a:xfrm>
            <a:prstGeom prst="ellipse">
              <a:avLst/>
            </a:prstGeom>
            <a:gradFill>
              <a:gsLst>
                <a:gs pos="0">
                  <a:srgbClr val="FF0000">
                    <a:alpha val="28644"/>
                  </a:srgbClr>
                </a:gs>
                <a:gs pos="14286">
                  <a:srgbClr val="FF0000">
                    <a:alpha val="26670"/>
                  </a:srgbClr>
                </a:gs>
                <a:gs pos="28571">
                  <a:srgbClr val="FF0000">
                    <a:alpha val="21404"/>
                  </a:srgbClr>
                </a:gs>
                <a:gs pos="42857">
                  <a:srgbClr val="FF0000">
                    <a:alpha val="14613"/>
                  </a:srgbClr>
                </a:gs>
                <a:gs pos="57143">
                  <a:srgbClr val="FF0000">
                    <a:alpha val="8381"/>
                  </a:srgbClr>
                </a:gs>
                <a:gs pos="71429">
                  <a:srgbClr val="FF0000">
                    <a:alpha val="4015"/>
                  </a:srgbClr>
                </a:gs>
                <a:gs pos="85714">
                  <a:srgbClr val="FF0000">
                    <a:alpha val="1607"/>
                  </a:srgbClr>
                </a:gs>
                <a:gs pos="100000">
                  <a:srgbClr val="FF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3005629">
              <a:off x="-275559" y="3265771"/>
              <a:ext cx="995451" cy="47445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8856881">
              <a:off x="2939257" y="3052144"/>
              <a:ext cx="999381" cy="783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5501428">
              <a:off x="2806893" y="3140456"/>
              <a:ext cx="988381" cy="5101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8233922">
              <a:off x="2717495" y="3143128"/>
              <a:ext cx="1012479" cy="6706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3576186">
              <a:off x="2354796" y="2978738"/>
              <a:ext cx="1028884" cy="9695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9047337">
              <a:off x="2251072" y="2998787"/>
              <a:ext cx="1018061" cy="968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-10493550">
              <a:off x="1936960" y="3091325"/>
              <a:ext cx="1032891" cy="800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3011571">
              <a:off x="1802128" y="3015150"/>
              <a:ext cx="1032958" cy="836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4199014">
              <a:off x="1757952" y="3018977"/>
              <a:ext cx="1014072" cy="839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5590616">
              <a:off x="1534937" y="3238400"/>
              <a:ext cx="1095874" cy="4741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4061360">
              <a:off x="1376594" y="3301338"/>
              <a:ext cx="857266" cy="90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7124810">
              <a:off x="1202724" y="3141888"/>
              <a:ext cx="681477" cy="270216"/>
            </a:xfrm>
            <a:prstGeom prst="ellipse">
              <a:avLst/>
            </a:prstGeom>
            <a:gradFill>
              <a:gsLst>
                <a:gs pos="0">
                  <a:srgbClr val="FF2F00">
                    <a:alpha val="32968"/>
                  </a:srgbClr>
                </a:gs>
                <a:gs pos="14286">
                  <a:srgbClr val="FF2F00">
                    <a:alpha val="30764"/>
                  </a:srgbClr>
                </a:gs>
                <a:gs pos="28571">
                  <a:srgbClr val="FF2F00">
                    <a:alpha val="24833"/>
                  </a:srgbClr>
                </a:gs>
                <a:gs pos="42857">
                  <a:srgbClr val="FF2F00">
                    <a:alpha val="17075"/>
                  </a:srgbClr>
                </a:gs>
                <a:gs pos="57143">
                  <a:srgbClr val="FF2F00">
                    <a:alpha val="9855"/>
                  </a:srgbClr>
                </a:gs>
                <a:gs pos="71429">
                  <a:srgbClr val="FF2F00">
                    <a:alpha val="4740"/>
                  </a:srgbClr>
                </a:gs>
                <a:gs pos="85714">
                  <a:srgbClr val="FF2F00">
                    <a:alpha val="1902"/>
                  </a:srgbClr>
                </a:gs>
                <a:gs pos="100000">
                  <a:srgbClr val="FF2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9978868">
              <a:off x="1027683" y="3193653"/>
              <a:ext cx="647235" cy="245264"/>
            </a:xfrm>
            <a:prstGeom prst="ellipse">
              <a:avLst/>
            </a:prstGeom>
            <a:gradFill>
              <a:gsLst>
                <a:gs pos="0">
                  <a:srgbClr val="FFFFFF">
                    <a:alpha val="14931"/>
                  </a:srgbClr>
                </a:gs>
                <a:gs pos="14286">
                  <a:srgbClr val="FFFFFF">
                    <a:alpha val="13811"/>
                  </a:srgbClr>
                </a:gs>
                <a:gs pos="28571">
                  <a:srgbClr val="FFFFFF">
                    <a:alpha val="10900"/>
                  </a:srgbClr>
                </a:gs>
                <a:gs pos="42857">
                  <a:srgbClr val="FFFFFF">
                    <a:alpha val="7290"/>
                  </a:srgbClr>
                </a:gs>
                <a:gs pos="57143">
                  <a:srgbClr val="FFFFFF">
                    <a:alpha val="4108"/>
                  </a:srgbClr>
                </a:gs>
                <a:gs pos="71429">
                  <a:srgbClr val="FFFFFF">
                    <a:alpha val="1944"/>
                  </a:srgbClr>
                </a:gs>
                <a:gs pos="85714">
                  <a:srgbClr val="FFFFFF">
                    <a:alpha val="773"/>
                  </a:srgbClr>
                </a:gs>
                <a:gs pos="100000">
                  <a:srgbClr val="FFFFFF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7736878">
              <a:off x="648228" y="3180051"/>
              <a:ext cx="493666" cy="322984"/>
            </a:xfrm>
            <a:prstGeom prst="ellipse">
              <a:avLst/>
            </a:prstGeom>
            <a:gradFill>
              <a:gsLst>
                <a:gs pos="0">
                  <a:srgbClr val="FFFF00">
                    <a:alpha val="32940"/>
                  </a:srgbClr>
                </a:gs>
                <a:gs pos="14286">
                  <a:srgbClr val="FFFF00">
                    <a:alpha val="30737"/>
                  </a:srgbClr>
                </a:gs>
                <a:gs pos="28571">
                  <a:srgbClr val="FFFF00">
                    <a:alpha val="24811"/>
                  </a:srgbClr>
                </a:gs>
                <a:gs pos="42857">
                  <a:srgbClr val="FFFF00">
                    <a:alpha val="17059"/>
                  </a:srgbClr>
                </a:gs>
                <a:gs pos="57143">
                  <a:srgbClr val="FFFF00">
                    <a:alpha val="9845"/>
                  </a:srgbClr>
                </a:gs>
                <a:gs pos="71429">
                  <a:srgbClr val="FFFF00">
                    <a:alpha val="4736"/>
                  </a:srgbClr>
                </a:gs>
                <a:gs pos="85714">
                  <a:srgbClr val="FFFF00">
                    <a:alpha val="1900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7237166">
              <a:off x="377995" y="3167680"/>
              <a:ext cx="625553" cy="460038"/>
            </a:xfrm>
            <a:prstGeom prst="ellipse">
              <a:avLst/>
            </a:prstGeom>
            <a:gradFill>
              <a:gsLst>
                <a:gs pos="0">
                  <a:srgbClr val="FF7900">
                    <a:alpha val="29306"/>
                  </a:srgbClr>
                </a:gs>
                <a:gs pos="14286">
                  <a:srgbClr val="FF7900">
                    <a:alpha val="27295"/>
                  </a:srgbClr>
                </a:gs>
                <a:gs pos="28571">
                  <a:srgbClr val="FF7900">
                    <a:alpha val="21925"/>
                  </a:srgbClr>
                </a:gs>
                <a:gs pos="42857">
                  <a:srgbClr val="FF7900">
                    <a:alpha val="14985"/>
                  </a:srgbClr>
                </a:gs>
                <a:gs pos="57143">
                  <a:srgbClr val="FF7900">
                    <a:alpha val="8603"/>
                  </a:srgbClr>
                </a:gs>
                <a:gs pos="71429">
                  <a:srgbClr val="FF7900">
                    <a:alpha val="4123"/>
                  </a:srgbClr>
                </a:gs>
                <a:gs pos="85714">
                  <a:srgbClr val="FF7900">
                    <a:alpha val="1651"/>
                  </a:srgbClr>
                </a:gs>
                <a:gs pos="100000">
                  <a:srgbClr val="FF79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10306809">
              <a:off x="153279" y="3069879"/>
              <a:ext cx="653090" cy="550185"/>
            </a:xfrm>
            <a:prstGeom prst="ellipse">
              <a:avLst/>
            </a:prstGeom>
            <a:gradFill>
              <a:gsLst>
                <a:gs pos="0">
                  <a:srgbClr val="FF0000">
                    <a:alpha val="30595"/>
                  </a:srgbClr>
                </a:gs>
                <a:gs pos="14286">
                  <a:srgbClr val="FF0000">
                    <a:alpha val="28514"/>
                  </a:srgbClr>
                </a:gs>
                <a:gs pos="28571">
                  <a:srgbClr val="FF0000">
                    <a:alpha val="22944"/>
                  </a:srgbClr>
                </a:gs>
                <a:gs pos="42857">
                  <a:srgbClr val="FF0000">
                    <a:alpha val="15714"/>
                  </a:srgbClr>
                </a:gs>
                <a:gs pos="57143">
                  <a:srgbClr val="FF0000">
                    <a:alpha val="9038"/>
                  </a:srgbClr>
                </a:gs>
                <a:gs pos="71429">
                  <a:srgbClr val="FF0000">
                    <a:alpha val="4337"/>
                  </a:srgbClr>
                </a:gs>
                <a:gs pos="85714">
                  <a:srgbClr val="FF0000">
                    <a:alpha val="1738"/>
                  </a:srgbClr>
                </a:gs>
                <a:gs pos="100000">
                  <a:srgbClr val="FF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6805151">
              <a:off x="8693" y="3304737"/>
              <a:ext cx="555034" cy="164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4320316">
              <a:off x="-356061" y="3246703"/>
              <a:ext cx="952071" cy="2353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4874968">
              <a:off x="3112320" y="2930379"/>
              <a:ext cx="1039928" cy="334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4418888">
              <a:off x="2812970" y="2999324"/>
              <a:ext cx="991246" cy="422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3309479">
              <a:off x="2716488" y="2834595"/>
              <a:ext cx="1053844" cy="398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6586250">
              <a:off x="2363995" y="2737753"/>
              <a:ext cx="1034114" cy="593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5827344">
              <a:off x="2301471" y="2908102"/>
              <a:ext cx="1024312" cy="566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8509293">
              <a:off x="1875957" y="2743831"/>
              <a:ext cx="1027314" cy="489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6468339">
              <a:off x="1784842" y="2755950"/>
              <a:ext cx="1009575" cy="602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5050563">
              <a:off x="1734476" y="2952111"/>
              <a:ext cx="1024552" cy="709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6830133">
              <a:off x="1546410" y="3150814"/>
              <a:ext cx="522741" cy="130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6218659">
              <a:off x="1078231" y="2876167"/>
              <a:ext cx="897775" cy="4565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-8987064">
              <a:off x="1008863" y="2950068"/>
              <a:ext cx="710557" cy="4488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-10339900">
              <a:off x="713295" y="2918600"/>
              <a:ext cx="649571" cy="4301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7960176">
              <a:off x="530697" y="3050566"/>
              <a:ext cx="840028" cy="4296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10105573">
              <a:off x="383153" y="3004324"/>
              <a:ext cx="740280" cy="476172"/>
            </a:xfrm>
            <a:prstGeom prst="ellipse">
              <a:avLst/>
            </a:prstGeom>
            <a:gradFill>
              <a:gsLst>
                <a:gs pos="0">
                  <a:srgbClr val="FF3400">
                    <a:alpha val="32477"/>
                  </a:srgbClr>
                </a:gs>
                <a:gs pos="14286">
                  <a:srgbClr val="FF3400">
                    <a:alpha val="30298"/>
                  </a:srgbClr>
                </a:gs>
                <a:gs pos="28571">
                  <a:srgbClr val="FF3400">
                    <a:alpha val="24441"/>
                  </a:srgbClr>
                </a:gs>
                <a:gs pos="42857">
                  <a:srgbClr val="FF3400">
                    <a:alpha val="16792"/>
                  </a:srgbClr>
                </a:gs>
                <a:gs pos="57143">
                  <a:srgbClr val="FF3400">
                    <a:alpha val="9684"/>
                  </a:srgbClr>
                </a:gs>
                <a:gs pos="71429">
                  <a:srgbClr val="FF3400">
                    <a:alpha val="4656"/>
                  </a:srgbClr>
                </a:gs>
                <a:gs pos="85714">
                  <a:srgbClr val="FF3400">
                    <a:alpha val="1868"/>
                  </a:srgbClr>
                </a:gs>
                <a:gs pos="100000">
                  <a:srgbClr val="FF34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9959279">
              <a:off x="27548" y="2885844"/>
              <a:ext cx="906987" cy="329353"/>
            </a:xfrm>
            <a:prstGeom prst="ellipse">
              <a:avLst/>
            </a:prstGeom>
            <a:gradFill>
              <a:gsLst>
                <a:gs pos="0">
                  <a:srgbClr val="FFFF00">
                    <a:alpha val="32668"/>
                  </a:srgbClr>
                </a:gs>
                <a:gs pos="14286">
                  <a:srgbClr val="FFFF00">
                    <a:alpha val="30479"/>
                  </a:srgbClr>
                </a:gs>
                <a:gs pos="28571">
                  <a:srgbClr val="FFFF00">
                    <a:alpha val="24593"/>
                  </a:srgbClr>
                </a:gs>
                <a:gs pos="42857">
                  <a:srgbClr val="FFFF00">
                    <a:alpha val="16902"/>
                  </a:srgbClr>
                </a:gs>
                <a:gs pos="57143">
                  <a:srgbClr val="FFFF00">
                    <a:alpha val="9750"/>
                  </a:srgbClr>
                </a:gs>
                <a:gs pos="71429">
                  <a:srgbClr val="FFFF00">
                    <a:alpha val="4689"/>
                  </a:srgbClr>
                </a:gs>
                <a:gs pos="85714">
                  <a:srgbClr val="FFFF00">
                    <a:alpha val="1881"/>
                  </a:srgbClr>
                </a:gs>
                <a:gs pos="100000">
                  <a:srgbClr val="FFFF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8505721">
              <a:off x="-301616" y="2827752"/>
              <a:ext cx="1008090" cy="7105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4789085">
              <a:off x="-376165" y="2995926"/>
              <a:ext cx="886810" cy="3486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4904367">
              <a:off x="3075886" y="2802409"/>
              <a:ext cx="1047567" cy="294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3144018">
              <a:off x="2764152" y="2807610"/>
              <a:ext cx="961878" cy="354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-9665646">
              <a:off x="2500119" y="2611450"/>
              <a:ext cx="998669" cy="539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-10288789">
              <a:off x="2385294" y="2564929"/>
              <a:ext cx="990483" cy="703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5775250">
              <a:off x="2347045" y="2675325"/>
              <a:ext cx="994326" cy="6971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-9752332">
              <a:off x="2183593" y="2561353"/>
              <a:ext cx="1019541" cy="6286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10605165">
              <a:off x="1951966" y="2524418"/>
              <a:ext cx="1000804" cy="643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6359854">
              <a:off x="1709234" y="2759800"/>
              <a:ext cx="1043906" cy="6437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10291990">
              <a:off x="1371113" y="2687049"/>
              <a:ext cx="680924" cy="350432"/>
            </a:xfrm>
            <a:prstGeom prst="ellipse">
              <a:avLst/>
            </a:prstGeom>
            <a:gradFill>
              <a:gsLst>
                <a:gs pos="0">
                  <a:srgbClr val="FFFF00">
                    <a:alpha val="9061"/>
                  </a:srgbClr>
                </a:gs>
                <a:gs pos="14286">
                  <a:srgbClr val="FFFF00">
                    <a:alpha val="8360"/>
                  </a:srgbClr>
                </a:gs>
                <a:gs pos="28571">
                  <a:srgbClr val="FFFF00">
                    <a:alpha val="6554"/>
                  </a:srgbClr>
                </a:gs>
                <a:gs pos="42857">
                  <a:srgbClr val="FFFF00">
                    <a:alpha val="4349"/>
                  </a:srgbClr>
                </a:gs>
                <a:gs pos="57143">
                  <a:srgbClr val="FFFF00">
                    <a:alpha val="2434"/>
                  </a:srgbClr>
                </a:gs>
                <a:gs pos="71429">
                  <a:srgbClr val="FFFF00">
                    <a:alpha val="1147"/>
                  </a:srgbClr>
                </a:gs>
                <a:gs pos="85714">
                  <a:srgbClr val="FFFF00">
                    <a:alpha val="455"/>
                  </a:srgbClr>
                </a:gs>
                <a:gs pos="100000">
                  <a:srgbClr val="FFFF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7293032">
              <a:off x="1172418" y="2827099"/>
              <a:ext cx="747875" cy="139300"/>
            </a:xfrm>
            <a:prstGeom prst="ellipse">
              <a:avLst/>
            </a:prstGeom>
            <a:gradFill>
              <a:gsLst>
                <a:gs pos="0">
                  <a:srgbClr val="3B0000">
                    <a:alpha val="32968"/>
                  </a:srgbClr>
                </a:gs>
                <a:gs pos="14286">
                  <a:srgbClr val="3B0000">
                    <a:alpha val="30764"/>
                  </a:srgbClr>
                </a:gs>
                <a:gs pos="28571">
                  <a:srgbClr val="3B0000">
                    <a:alpha val="24833"/>
                  </a:srgbClr>
                </a:gs>
                <a:gs pos="42857">
                  <a:srgbClr val="3B0000">
                    <a:alpha val="17075"/>
                  </a:srgbClr>
                </a:gs>
                <a:gs pos="57143">
                  <a:srgbClr val="3B0000">
                    <a:alpha val="9855"/>
                  </a:srgbClr>
                </a:gs>
                <a:gs pos="71429">
                  <a:srgbClr val="3B0000">
                    <a:alpha val="4740"/>
                  </a:srgbClr>
                </a:gs>
                <a:gs pos="85714">
                  <a:srgbClr val="3B0000">
                    <a:alpha val="1902"/>
                  </a:srgbClr>
                </a:gs>
                <a:gs pos="100000">
                  <a:srgbClr val="3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3041772">
              <a:off x="821364" y="2968286"/>
              <a:ext cx="412391" cy="207531"/>
            </a:xfrm>
            <a:prstGeom prst="ellipse">
              <a:avLst/>
            </a:prstGeom>
            <a:gradFill>
              <a:gsLst>
                <a:gs pos="0">
                  <a:srgbClr val="FFFF93">
                    <a:alpha val="32968"/>
                  </a:srgbClr>
                </a:gs>
                <a:gs pos="14286">
                  <a:srgbClr val="FFFF93">
                    <a:alpha val="30764"/>
                  </a:srgbClr>
                </a:gs>
                <a:gs pos="28571">
                  <a:srgbClr val="FFFF93">
                    <a:alpha val="24833"/>
                  </a:srgbClr>
                </a:gs>
                <a:gs pos="42857">
                  <a:srgbClr val="FFFF93">
                    <a:alpha val="17075"/>
                  </a:srgbClr>
                </a:gs>
                <a:gs pos="57143">
                  <a:srgbClr val="FFFF93">
                    <a:alpha val="9855"/>
                  </a:srgbClr>
                </a:gs>
                <a:gs pos="71429">
                  <a:srgbClr val="FFFF93">
                    <a:alpha val="4740"/>
                  </a:srgbClr>
                </a:gs>
                <a:gs pos="85714">
                  <a:srgbClr val="FFFF93">
                    <a:alpha val="1902"/>
                  </a:srgbClr>
                </a:gs>
                <a:gs pos="100000">
                  <a:srgbClr val="FFFF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-8965582">
              <a:off x="581686" y="2847181"/>
              <a:ext cx="759006" cy="263236"/>
            </a:xfrm>
            <a:prstGeom prst="ellipse">
              <a:avLst/>
            </a:prstGeom>
            <a:gradFill>
              <a:gsLst>
                <a:gs pos="0">
                  <a:srgbClr val="FF0000">
                    <a:alpha val="31222"/>
                  </a:srgbClr>
                </a:gs>
                <a:gs pos="14286">
                  <a:srgbClr val="FF0000">
                    <a:alpha val="29108"/>
                  </a:srgbClr>
                </a:gs>
                <a:gs pos="28571">
                  <a:srgbClr val="FF0000">
                    <a:alpha val="23441"/>
                  </a:srgbClr>
                </a:gs>
                <a:gs pos="42857">
                  <a:srgbClr val="FF0000">
                    <a:alpha val="16071"/>
                  </a:srgbClr>
                </a:gs>
                <a:gs pos="57143">
                  <a:srgbClr val="FF0000">
                    <a:alpha val="9252"/>
                  </a:srgbClr>
                </a:gs>
                <a:gs pos="71429">
                  <a:srgbClr val="FF0000">
                    <a:alpha val="4443"/>
                  </a:srgbClr>
                </a:gs>
                <a:gs pos="85714">
                  <a:srgbClr val="FF0000">
                    <a:alpha val="1781"/>
                  </a:srgbClr>
                </a:gs>
                <a:gs pos="100000">
                  <a:srgbClr val="FF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6332710">
              <a:off x="393397" y="2563104"/>
              <a:ext cx="665087" cy="626369"/>
            </a:xfrm>
            <a:prstGeom prst="ellipse">
              <a:avLst/>
            </a:prstGeom>
            <a:gradFill>
              <a:gsLst>
                <a:gs pos="0">
                  <a:srgbClr val="FF0000">
                    <a:alpha val="9463"/>
                  </a:srgbClr>
                </a:gs>
                <a:gs pos="14286">
                  <a:srgbClr val="FF0000">
                    <a:alpha val="8732"/>
                  </a:srgbClr>
                </a:gs>
                <a:gs pos="28571">
                  <a:srgbClr val="FF0000">
                    <a:alpha val="6849"/>
                  </a:srgbClr>
                </a:gs>
                <a:gs pos="42857">
                  <a:srgbClr val="FF0000">
                    <a:alpha val="4547"/>
                  </a:srgbClr>
                </a:gs>
                <a:gs pos="57143">
                  <a:srgbClr val="FF0000">
                    <a:alpha val="2546"/>
                  </a:srgbClr>
                </a:gs>
                <a:gs pos="71429">
                  <a:srgbClr val="FF0000">
                    <a:alpha val="1200"/>
                  </a:srgbClr>
                </a:gs>
                <a:gs pos="85714">
                  <a:srgbClr val="FF0000">
                    <a:alpha val="476"/>
                  </a:srgbClr>
                </a:gs>
                <a:gs pos="100000">
                  <a:srgbClr val="FF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6538268">
              <a:off x="76171" y="2533244"/>
              <a:ext cx="832188" cy="769445"/>
            </a:xfrm>
            <a:prstGeom prst="ellipse">
              <a:avLst/>
            </a:prstGeom>
            <a:gradFill>
              <a:gsLst>
                <a:gs pos="0">
                  <a:srgbClr val="FF0000">
                    <a:alpha val="31181"/>
                  </a:srgbClr>
                </a:gs>
                <a:gs pos="14286">
                  <a:srgbClr val="FF0000">
                    <a:alpha val="29069"/>
                  </a:srgbClr>
                </a:gs>
                <a:gs pos="28571">
                  <a:srgbClr val="FF0000">
                    <a:alpha val="23408"/>
                  </a:srgbClr>
                </a:gs>
                <a:gs pos="42857">
                  <a:srgbClr val="FF0000">
                    <a:alpha val="16048"/>
                  </a:srgbClr>
                </a:gs>
                <a:gs pos="57143">
                  <a:srgbClr val="FF0000">
                    <a:alpha val="9238"/>
                  </a:srgbClr>
                </a:gs>
                <a:gs pos="71429">
                  <a:srgbClr val="FF0000">
                    <a:alpha val="4436"/>
                  </a:srgbClr>
                </a:gs>
                <a:gs pos="85714">
                  <a:srgbClr val="FF0000">
                    <a:alpha val="1778"/>
                  </a:srgbClr>
                </a:gs>
                <a:gs pos="100000">
                  <a:srgbClr val="FF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8801864">
              <a:off x="-285175" y="2603586"/>
              <a:ext cx="1064778" cy="666427"/>
            </a:xfrm>
            <a:prstGeom prst="ellipse">
              <a:avLst/>
            </a:prstGeom>
            <a:gradFill>
              <a:gsLst>
                <a:gs pos="0">
                  <a:srgbClr val="FF0000">
                    <a:alpha val="32461"/>
                  </a:srgbClr>
                </a:gs>
                <a:gs pos="14286">
                  <a:srgbClr val="FF0000">
                    <a:alpha val="30283"/>
                  </a:srgbClr>
                </a:gs>
                <a:gs pos="28571">
                  <a:srgbClr val="FF0000">
                    <a:alpha val="24428"/>
                  </a:srgbClr>
                </a:gs>
                <a:gs pos="42857">
                  <a:srgbClr val="FF0000">
                    <a:alpha val="16782"/>
                  </a:srgbClr>
                </a:gs>
                <a:gs pos="57143">
                  <a:srgbClr val="FF0000">
                    <a:alpha val="9679"/>
                  </a:srgbClr>
                </a:gs>
                <a:gs pos="71429">
                  <a:srgbClr val="FF0000">
                    <a:alpha val="4653"/>
                  </a:srgbClr>
                </a:gs>
                <a:gs pos="85714">
                  <a:srgbClr val="FF0000">
                    <a:alpha val="1867"/>
                  </a:srgbClr>
                </a:gs>
                <a:gs pos="100000">
                  <a:srgbClr val="FF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3665097">
              <a:off x="-461901" y="2899532"/>
              <a:ext cx="1055822" cy="190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3447456">
              <a:off x="3030667" y="2314332"/>
              <a:ext cx="1026694" cy="567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-9212344">
              <a:off x="2532012" y="2640416"/>
              <a:ext cx="1039348" cy="4667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-10226863">
              <a:off x="2343428" y="2566587"/>
              <a:ext cx="1015650" cy="6819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-10073129">
              <a:off x="2155178" y="2529061"/>
              <a:ext cx="1024184" cy="5950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-10013775">
              <a:off x="2075306" y="2538188"/>
              <a:ext cx="1010668" cy="612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7654524">
              <a:off x="1941473" y="2472411"/>
              <a:ext cx="916042" cy="694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7268838">
              <a:off x="1763871" y="2610638"/>
              <a:ext cx="1004488" cy="504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10241636">
              <a:off x="1563423" y="2570481"/>
              <a:ext cx="672634" cy="304405"/>
            </a:xfrm>
            <a:prstGeom prst="ellipse">
              <a:avLst/>
            </a:prstGeom>
            <a:gradFill>
              <a:gsLst>
                <a:gs pos="0">
                  <a:srgbClr val="FFFF00">
                    <a:alpha val="1841"/>
                  </a:srgbClr>
                </a:gs>
                <a:gs pos="14286">
                  <a:srgbClr val="FFFF00">
                    <a:alpha val="1693"/>
                  </a:srgbClr>
                </a:gs>
                <a:gs pos="28571">
                  <a:srgbClr val="FFFF00">
                    <a:alpha val="1317"/>
                  </a:srgbClr>
                </a:gs>
                <a:gs pos="42857">
                  <a:srgbClr val="FFFF00">
                    <a:alpha val="866"/>
                  </a:srgbClr>
                </a:gs>
                <a:gs pos="57143">
                  <a:srgbClr val="FFFF00">
                    <a:alpha val="481"/>
                  </a:srgbClr>
                </a:gs>
                <a:gs pos="71429">
                  <a:srgbClr val="FFFF00">
                    <a:alpha val="225"/>
                  </a:srgbClr>
                </a:gs>
                <a:gs pos="85714">
                  <a:srgbClr val="FFFF00">
                    <a:alpha val="89"/>
                  </a:srgbClr>
                </a:gs>
                <a:gs pos="100000">
                  <a:srgbClr val="FFFF00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5695922">
              <a:off x="1292886" y="2728669"/>
              <a:ext cx="897688" cy="1293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4870188">
              <a:off x="1090483" y="2591377"/>
              <a:ext cx="957263" cy="362150"/>
            </a:xfrm>
            <a:prstGeom prst="ellipse">
              <a:avLst/>
            </a:prstGeom>
            <a:gradFill>
              <a:gsLst>
                <a:gs pos="0">
                  <a:srgbClr val="FF0000">
                    <a:alpha val="32741"/>
                  </a:srgbClr>
                </a:gs>
                <a:gs pos="14286">
                  <a:srgbClr val="FF0000">
                    <a:alpha val="30548"/>
                  </a:srgbClr>
                </a:gs>
                <a:gs pos="28571">
                  <a:srgbClr val="FF0000">
                    <a:alpha val="24651"/>
                  </a:srgbClr>
                </a:gs>
                <a:gs pos="42857">
                  <a:srgbClr val="FF0000">
                    <a:alpha val="16944"/>
                  </a:srgbClr>
                </a:gs>
                <a:gs pos="57143">
                  <a:srgbClr val="FF0000">
                    <a:alpha val="9776"/>
                  </a:srgbClr>
                </a:gs>
                <a:gs pos="71429">
                  <a:srgbClr val="FF0000">
                    <a:alpha val="4701"/>
                  </a:srgbClr>
                </a:gs>
                <a:gs pos="85714">
                  <a:srgbClr val="FF0000">
                    <a:alpha val="1886"/>
                  </a:srgbClr>
                </a:gs>
                <a:gs pos="100000">
                  <a:srgbClr val="FF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5346263">
              <a:off x="553174" y="2709547"/>
              <a:ext cx="755522" cy="148117"/>
            </a:xfrm>
            <a:prstGeom prst="ellipse">
              <a:avLst/>
            </a:prstGeom>
            <a:gradFill>
              <a:gsLst>
                <a:gs pos="0">
                  <a:srgbClr val="FF0037">
                    <a:alpha val="32968"/>
                  </a:srgbClr>
                </a:gs>
                <a:gs pos="14286">
                  <a:srgbClr val="FF0037">
                    <a:alpha val="30764"/>
                  </a:srgbClr>
                </a:gs>
                <a:gs pos="28571">
                  <a:srgbClr val="FF0037">
                    <a:alpha val="24833"/>
                  </a:srgbClr>
                </a:gs>
                <a:gs pos="42857">
                  <a:srgbClr val="FF0037">
                    <a:alpha val="17075"/>
                  </a:srgbClr>
                </a:gs>
                <a:gs pos="57143">
                  <a:srgbClr val="FF0037">
                    <a:alpha val="9855"/>
                  </a:srgbClr>
                </a:gs>
                <a:gs pos="71429">
                  <a:srgbClr val="FF0037">
                    <a:alpha val="4740"/>
                  </a:srgbClr>
                </a:gs>
                <a:gs pos="85714">
                  <a:srgbClr val="FF0037">
                    <a:alpha val="1902"/>
                  </a:srgbClr>
                </a:gs>
                <a:gs pos="100000">
                  <a:srgbClr val="FF003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2852050">
              <a:off x="242191" y="2351438"/>
              <a:ext cx="841840" cy="722003"/>
            </a:xfrm>
            <a:prstGeom prst="ellipse">
              <a:avLst/>
            </a:prstGeom>
            <a:gradFill>
              <a:gsLst>
                <a:gs pos="0">
                  <a:srgbClr val="FF0000">
                    <a:alpha val="32555"/>
                  </a:srgbClr>
                </a:gs>
                <a:gs pos="14286">
                  <a:srgbClr val="FF0000">
                    <a:alpha val="30372"/>
                  </a:srgbClr>
                </a:gs>
                <a:gs pos="28571">
                  <a:srgbClr val="FF0000">
                    <a:alpha val="24503"/>
                  </a:srgbClr>
                </a:gs>
                <a:gs pos="42857">
                  <a:srgbClr val="FF0000">
                    <a:alpha val="16836"/>
                  </a:srgbClr>
                </a:gs>
                <a:gs pos="57143">
                  <a:srgbClr val="FF0000">
                    <a:alpha val="9711"/>
                  </a:srgbClr>
                </a:gs>
                <a:gs pos="71429">
                  <a:srgbClr val="FF0000">
                    <a:alpha val="4669"/>
                  </a:srgbClr>
                </a:gs>
                <a:gs pos="85714">
                  <a:srgbClr val="FF0000">
                    <a:alpha val="1873"/>
                  </a:srgbClr>
                </a:gs>
                <a:gs pos="100000">
                  <a:srgbClr val="FF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9244106">
              <a:off x="-17388" y="2416696"/>
              <a:ext cx="923641" cy="6694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3083008">
              <a:off x="-98584" y="2432535"/>
              <a:ext cx="896359" cy="694146"/>
            </a:xfrm>
            <a:prstGeom prst="ellipse">
              <a:avLst/>
            </a:prstGeom>
            <a:gradFill>
              <a:gsLst>
                <a:gs pos="0">
                  <a:srgbClr val="FFE88C">
                    <a:alpha val="32968"/>
                  </a:srgbClr>
                </a:gs>
                <a:gs pos="14286">
                  <a:srgbClr val="FFE88C">
                    <a:alpha val="30764"/>
                  </a:srgbClr>
                </a:gs>
                <a:gs pos="28571">
                  <a:srgbClr val="FFE88C">
                    <a:alpha val="24833"/>
                  </a:srgbClr>
                </a:gs>
                <a:gs pos="42857">
                  <a:srgbClr val="FFE88C">
                    <a:alpha val="17075"/>
                  </a:srgbClr>
                </a:gs>
                <a:gs pos="57143">
                  <a:srgbClr val="FFE88C">
                    <a:alpha val="9855"/>
                  </a:srgbClr>
                </a:gs>
                <a:gs pos="71429">
                  <a:srgbClr val="FFE88C">
                    <a:alpha val="4740"/>
                  </a:srgbClr>
                </a:gs>
                <a:gs pos="85714">
                  <a:srgbClr val="FFE88C">
                    <a:alpha val="1902"/>
                  </a:srgbClr>
                </a:gs>
                <a:gs pos="100000">
                  <a:srgbClr val="FFE88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4047503">
              <a:off x="-379643" y="2642526"/>
              <a:ext cx="850715" cy="152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3112320">
              <a:off x="3013360" y="2008897"/>
              <a:ext cx="1014491" cy="8149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-8171760">
              <a:off x="2948074" y="2150918"/>
              <a:ext cx="1043653" cy="646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6493231">
              <a:off x="2066730" y="2537643"/>
              <a:ext cx="1010202" cy="166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5366024">
              <a:off x="2056995" y="2443046"/>
              <a:ext cx="776409" cy="425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-10564069">
              <a:off x="1978789" y="2507423"/>
              <a:ext cx="449975" cy="112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2975664">
              <a:off x="1277861" y="2380876"/>
              <a:ext cx="867896" cy="370190"/>
            </a:xfrm>
            <a:prstGeom prst="ellipse">
              <a:avLst/>
            </a:prstGeom>
            <a:gradFill>
              <a:gsLst>
                <a:gs pos="0">
                  <a:srgbClr val="FFFF00">
                    <a:alpha val="4763"/>
                  </a:srgbClr>
                </a:gs>
                <a:gs pos="14286">
                  <a:srgbClr val="FFFF00">
                    <a:alpha val="4386"/>
                  </a:srgbClr>
                </a:gs>
                <a:gs pos="28571">
                  <a:srgbClr val="FFFF00">
                    <a:alpha val="3422"/>
                  </a:srgbClr>
                </a:gs>
                <a:gs pos="42857">
                  <a:srgbClr val="FFFF00">
                    <a:alpha val="2258"/>
                  </a:srgbClr>
                </a:gs>
                <a:gs pos="57143">
                  <a:srgbClr val="FFFF00">
                    <a:alpha val="1258"/>
                  </a:srgbClr>
                </a:gs>
                <a:gs pos="71429">
                  <a:srgbClr val="FFFF00">
                    <a:alpha val="591"/>
                  </a:srgbClr>
                </a:gs>
                <a:gs pos="85714">
                  <a:srgbClr val="FFFF00">
                    <a:alpha val="234"/>
                  </a:srgbClr>
                </a:gs>
                <a:gs pos="100000">
                  <a:srgbClr val="FFFF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5410779">
              <a:off x="1095366" y="2307934"/>
              <a:ext cx="967484" cy="346137"/>
            </a:xfrm>
            <a:prstGeom prst="ellipse">
              <a:avLst/>
            </a:prstGeom>
            <a:gradFill>
              <a:gsLst>
                <a:gs pos="0">
                  <a:srgbClr val="FF0000">
                    <a:alpha val="32466"/>
                  </a:srgbClr>
                </a:gs>
                <a:gs pos="14286">
                  <a:srgbClr val="FF0000">
                    <a:alpha val="30288"/>
                  </a:srgbClr>
                </a:gs>
                <a:gs pos="28571">
                  <a:srgbClr val="FF0000">
                    <a:alpha val="24432"/>
                  </a:srgbClr>
                </a:gs>
                <a:gs pos="42857">
                  <a:srgbClr val="FF0000">
                    <a:alpha val="16785"/>
                  </a:srgbClr>
                </a:gs>
                <a:gs pos="57143">
                  <a:srgbClr val="FF0000">
                    <a:alpha val="9680"/>
                  </a:srgbClr>
                </a:gs>
                <a:gs pos="71429">
                  <a:srgbClr val="FF0000">
                    <a:alpha val="4654"/>
                  </a:srgbClr>
                </a:gs>
                <a:gs pos="85714">
                  <a:srgbClr val="FF0000">
                    <a:alpha val="1867"/>
                  </a:srgbClr>
                </a:gs>
                <a:gs pos="100000">
                  <a:srgbClr val="FF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3401056">
              <a:off x="1072789" y="2307938"/>
              <a:ext cx="711792" cy="303675"/>
            </a:xfrm>
            <a:prstGeom prst="ellipse">
              <a:avLst/>
            </a:prstGeom>
            <a:gradFill>
              <a:gsLst>
                <a:gs pos="0">
                  <a:srgbClr val="FFDBFF">
                    <a:alpha val="28104"/>
                  </a:srgbClr>
                </a:gs>
                <a:gs pos="14286">
                  <a:srgbClr val="FFDBFF">
                    <a:alpha val="26160"/>
                  </a:srgbClr>
                </a:gs>
                <a:gs pos="28571">
                  <a:srgbClr val="FFDBFF">
                    <a:alpha val="20980"/>
                  </a:srgbClr>
                </a:gs>
                <a:gs pos="42857">
                  <a:srgbClr val="FFDBFF">
                    <a:alpha val="14311"/>
                  </a:srgbClr>
                </a:gs>
                <a:gs pos="57143">
                  <a:srgbClr val="FFDBFF">
                    <a:alpha val="8202"/>
                  </a:srgbClr>
                </a:gs>
                <a:gs pos="71429">
                  <a:srgbClr val="FFDBFF">
                    <a:alpha val="3927"/>
                  </a:srgbClr>
                </a:gs>
                <a:gs pos="85714">
                  <a:srgbClr val="FFDBFF">
                    <a:alpha val="1572"/>
                  </a:srgbClr>
                </a:gs>
                <a:gs pos="100000">
                  <a:srgbClr val="FFDBFF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9117196">
              <a:off x="622907" y="2315227"/>
              <a:ext cx="940222" cy="271547"/>
            </a:xfrm>
            <a:prstGeom prst="ellipse">
              <a:avLst/>
            </a:prstGeom>
            <a:gradFill>
              <a:gsLst>
                <a:gs pos="0">
                  <a:srgbClr val="FF00FF">
                    <a:alpha val="24317"/>
                  </a:srgbClr>
                </a:gs>
                <a:gs pos="14286">
                  <a:srgbClr val="FF00FF">
                    <a:alpha val="22592"/>
                  </a:srgbClr>
                </a:gs>
                <a:gs pos="28571">
                  <a:srgbClr val="FF00FF">
                    <a:alpha val="18032"/>
                  </a:srgbClr>
                </a:gs>
                <a:gs pos="42857">
                  <a:srgbClr val="FF00FF">
                    <a:alpha val="12227"/>
                  </a:srgbClr>
                </a:gs>
                <a:gs pos="57143">
                  <a:srgbClr val="FF00FF">
                    <a:alpha val="6972"/>
                  </a:srgbClr>
                </a:gs>
                <a:gs pos="71429">
                  <a:srgbClr val="FF00FF">
                    <a:alpha val="3326"/>
                  </a:srgbClr>
                </a:gs>
                <a:gs pos="85714">
                  <a:srgbClr val="FF00FF">
                    <a:alpha val="1329"/>
                  </a:srgbClr>
                </a:gs>
                <a:gs pos="100000">
                  <a:srgbClr val="FF00FF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8292509">
              <a:off x="488494" y="2365364"/>
              <a:ext cx="974208" cy="288854"/>
            </a:xfrm>
            <a:prstGeom prst="ellipse">
              <a:avLst/>
            </a:prstGeom>
            <a:gradFill>
              <a:gsLst>
                <a:gs pos="0">
                  <a:srgbClr val="FFAB00">
                    <a:alpha val="32968"/>
                  </a:srgbClr>
                </a:gs>
                <a:gs pos="14286">
                  <a:srgbClr val="FFAB00">
                    <a:alpha val="30764"/>
                  </a:srgbClr>
                </a:gs>
                <a:gs pos="28571">
                  <a:srgbClr val="FFAB00">
                    <a:alpha val="24833"/>
                  </a:srgbClr>
                </a:gs>
                <a:gs pos="42857">
                  <a:srgbClr val="FFAB00">
                    <a:alpha val="17075"/>
                  </a:srgbClr>
                </a:gs>
                <a:gs pos="57143">
                  <a:srgbClr val="FFAB00">
                    <a:alpha val="9855"/>
                  </a:srgbClr>
                </a:gs>
                <a:gs pos="71429">
                  <a:srgbClr val="FFAB00">
                    <a:alpha val="4740"/>
                  </a:srgbClr>
                </a:gs>
                <a:gs pos="85714">
                  <a:srgbClr val="FFAB00">
                    <a:alpha val="1902"/>
                  </a:srgbClr>
                </a:gs>
                <a:gs pos="100000">
                  <a:srgbClr val="FFA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4758200">
              <a:off x="236734" y="2299275"/>
              <a:ext cx="979835" cy="511539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7482502">
              <a:off x="-38854" y="2302734"/>
              <a:ext cx="996930" cy="612513"/>
            </a:xfrm>
            <a:prstGeom prst="ellipse">
              <a:avLst/>
            </a:prstGeom>
            <a:gradFill>
              <a:gsLst>
                <a:gs pos="0">
                  <a:srgbClr val="FF9400">
                    <a:alpha val="32968"/>
                  </a:srgbClr>
                </a:gs>
                <a:gs pos="14286">
                  <a:srgbClr val="FF9400">
                    <a:alpha val="30764"/>
                  </a:srgbClr>
                </a:gs>
                <a:gs pos="28571">
                  <a:srgbClr val="FF9400">
                    <a:alpha val="24833"/>
                  </a:srgbClr>
                </a:gs>
                <a:gs pos="42857">
                  <a:srgbClr val="FF9400">
                    <a:alpha val="17075"/>
                  </a:srgbClr>
                </a:gs>
                <a:gs pos="57143">
                  <a:srgbClr val="FF9400">
                    <a:alpha val="9855"/>
                  </a:srgbClr>
                </a:gs>
                <a:gs pos="71429">
                  <a:srgbClr val="FF9400">
                    <a:alpha val="4740"/>
                  </a:srgbClr>
                </a:gs>
                <a:gs pos="85714">
                  <a:srgbClr val="FF9400">
                    <a:alpha val="1902"/>
                  </a:srgbClr>
                </a:gs>
                <a:gs pos="100000">
                  <a:srgbClr val="FF9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3985535">
              <a:off x="-74374" y="2216052"/>
              <a:ext cx="950188" cy="830829"/>
            </a:xfrm>
            <a:prstGeom prst="ellipse">
              <a:avLst/>
            </a:prstGeom>
            <a:gradFill>
              <a:gsLst>
                <a:gs pos="0">
                  <a:srgbClr val="FF00FF">
                    <a:alpha val="26845"/>
                  </a:srgbClr>
                </a:gs>
                <a:gs pos="14286">
                  <a:srgbClr val="FF00FF">
                    <a:alpha val="24972"/>
                  </a:srgbClr>
                </a:gs>
                <a:gs pos="28571">
                  <a:srgbClr val="FF00FF">
                    <a:alpha val="19995"/>
                  </a:srgbClr>
                </a:gs>
                <a:gs pos="42857">
                  <a:srgbClr val="FF00FF">
                    <a:alpha val="13612"/>
                  </a:srgbClr>
                </a:gs>
                <a:gs pos="57143">
                  <a:srgbClr val="FF00FF">
                    <a:alpha val="7788"/>
                  </a:srgbClr>
                </a:gs>
                <a:gs pos="71429">
                  <a:srgbClr val="FF00FF">
                    <a:alpha val="3724"/>
                  </a:srgbClr>
                </a:gs>
                <a:gs pos="85714">
                  <a:srgbClr val="FF00FF">
                    <a:alpha val="1490"/>
                  </a:srgbClr>
                </a:gs>
                <a:gs pos="100000">
                  <a:srgbClr val="FF00FF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-8158024">
              <a:off x="-422227" y="2229986"/>
              <a:ext cx="930198" cy="586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-8531132">
              <a:off x="2943389" y="1787104"/>
              <a:ext cx="1054670" cy="977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-9460834">
              <a:off x="2881559" y="1778075"/>
              <a:ext cx="1028065" cy="944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-9525078">
              <a:off x="2742932" y="1903433"/>
              <a:ext cx="1028469" cy="7453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-9997055">
              <a:off x="2518141" y="1945656"/>
              <a:ext cx="1015172" cy="618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-9852845">
              <a:off x="2400989" y="1961826"/>
              <a:ext cx="971715" cy="564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2960564">
              <a:off x="2018438" y="2092158"/>
              <a:ext cx="689319" cy="456318"/>
            </a:xfrm>
            <a:prstGeom prst="ellipse">
              <a:avLst/>
            </a:prstGeom>
            <a:gradFill>
              <a:gsLst>
                <a:gs pos="0">
                  <a:srgbClr val="FF0000">
                    <a:alpha val="32022"/>
                  </a:srgbClr>
                </a:gs>
                <a:gs pos="14286">
                  <a:srgbClr val="FF0000">
                    <a:alpha val="29866"/>
                  </a:srgbClr>
                </a:gs>
                <a:gs pos="28571">
                  <a:srgbClr val="FF0000">
                    <a:alpha val="24077"/>
                  </a:srgbClr>
                </a:gs>
                <a:gs pos="42857">
                  <a:srgbClr val="FF0000">
                    <a:alpha val="16529"/>
                  </a:srgbClr>
                </a:gs>
                <a:gs pos="57143">
                  <a:srgbClr val="FF0000">
                    <a:alpha val="9527"/>
                  </a:srgbClr>
                </a:gs>
                <a:gs pos="71429">
                  <a:srgbClr val="FF0000">
                    <a:alpha val="4578"/>
                  </a:srgbClr>
                </a:gs>
                <a:gs pos="85714">
                  <a:srgbClr val="FF0000">
                    <a:alpha val="1836"/>
                  </a:srgbClr>
                </a:gs>
                <a:gs pos="100000">
                  <a:srgbClr val="FF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-10329376">
              <a:off x="1855886" y="2270051"/>
              <a:ext cx="702833" cy="226573"/>
            </a:xfrm>
            <a:prstGeom prst="ellipse">
              <a:avLst/>
            </a:prstGeom>
            <a:gradFill>
              <a:gsLst>
                <a:gs pos="0">
                  <a:srgbClr val="FF9300">
                    <a:alpha val="32665"/>
                  </a:srgbClr>
                </a:gs>
                <a:gs pos="14286">
                  <a:srgbClr val="FF9300">
                    <a:alpha val="30476"/>
                  </a:srgbClr>
                </a:gs>
                <a:gs pos="28571">
                  <a:srgbClr val="FF9300">
                    <a:alpha val="24591"/>
                  </a:srgbClr>
                </a:gs>
                <a:gs pos="42857">
                  <a:srgbClr val="FF9300">
                    <a:alpha val="16900"/>
                  </a:srgbClr>
                </a:gs>
                <a:gs pos="57143">
                  <a:srgbClr val="FF9300">
                    <a:alpha val="9749"/>
                  </a:srgbClr>
                </a:gs>
                <a:gs pos="71429">
                  <a:srgbClr val="FF9300">
                    <a:alpha val="4688"/>
                  </a:srgbClr>
                </a:gs>
                <a:gs pos="85714">
                  <a:srgbClr val="FF9300">
                    <a:alpha val="1881"/>
                  </a:srgbClr>
                </a:gs>
                <a:gs pos="100000">
                  <a:srgbClr val="FF93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-10276525">
              <a:off x="1600288" y="2211103"/>
              <a:ext cx="890403" cy="240859"/>
            </a:xfrm>
            <a:prstGeom prst="ellipse">
              <a:avLst/>
            </a:prstGeom>
            <a:gradFill>
              <a:gsLst>
                <a:gs pos="0">
                  <a:srgbClr val="FF0000">
                    <a:alpha val="30443"/>
                  </a:srgbClr>
                </a:gs>
                <a:gs pos="14286">
                  <a:srgbClr val="FF0000">
                    <a:alpha val="28371"/>
                  </a:srgbClr>
                </a:gs>
                <a:gs pos="28571">
                  <a:srgbClr val="FF0000">
                    <a:alpha val="22823"/>
                  </a:srgbClr>
                </a:gs>
                <a:gs pos="42857">
                  <a:srgbClr val="FF0000">
                    <a:alpha val="15628"/>
                  </a:srgbClr>
                </a:gs>
                <a:gs pos="57143">
                  <a:srgbClr val="FF0000">
                    <a:alpha val="8986"/>
                  </a:srgbClr>
                </a:gs>
                <a:gs pos="71429">
                  <a:srgbClr val="FF0000">
                    <a:alpha val="4312"/>
                  </a:srgbClr>
                </a:gs>
                <a:gs pos="85714">
                  <a:srgbClr val="FF0000">
                    <a:alpha val="1728"/>
                  </a:srgbClr>
                </a:gs>
                <a:gs pos="100000">
                  <a:srgbClr val="FF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5432165">
              <a:off x="1266191" y="2121328"/>
              <a:ext cx="613193" cy="434329"/>
            </a:xfrm>
            <a:prstGeom prst="ellipse">
              <a:avLst/>
            </a:prstGeom>
            <a:gradFill>
              <a:gsLst>
                <a:gs pos="0">
                  <a:srgbClr val="FF9F00">
                    <a:alpha val="31150"/>
                  </a:srgbClr>
                </a:gs>
                <a:gs pos="14286">
                  <a:srgbClr val="FF9F00">
                    <a:alpha val="29040"/>
                  </a:srgbClr>
                </a:gs>
                <a:gs pos="28571">
                  <a:srgbClr val="FF9F00">
                    <a:alpha val="23384"/>
                  </a:srgbClr>
                </a:gs>
                <a:gs pos="42857">
                  <a:srgbClr val="FF9F00">
                    <a:alpha val="16030"/>
                  </a:srgbClr>
                </a:gs>
                <a:gs pos="57143">
                  <a:srgbClr val="FF9F00">
                    <a:alpha val="9227"/>
                  </a:srgbClr>
                </a:gs>
                <a:gs pos="71429">
                  <a:srgbClr val="FF9F00">
                    <a:alpha val="4430"/>
                  </a:srgbClr>
                </a:gs>
                <a:gs pos="85714">
                  <a:srgbClr val="FF9F00">
                    <a:alpha val="1776"/>
                  </a:srgbClr>
                </a:gs>
                <a:gs pos="100000">
                  <a:srgbClr val="FF9F00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-10224996">
              <a:off x="762449" y="2181821"/>
              <a:ext cx="981016" cy="383697"/>
            </a:xfrm>
            <a:prstGeom prst="ellipse">
              <a:avLst/>
            </a:prstGeom>
            <a:gradFill>
              <a:gsLst>
                <a:gs pos="0">
                  <a:srgbClr val="FF6D00">
                    <a:alpha val="32968"/>
                  </a:srgbClr>
                </a:gs>
                <a:gs pos="14286">
                  <a:srgbClr val="FF6D00">
                    <a:alpha val="30764"/>
                  </a:srgbClr>
                </a:gs>
                <a:gs pos="28571">
                  <a:srgbClr val="FF6D00">
                    <a:alpha val="24833"/>
                  </a:srgbClr>
                </a:gs>
                <a:gs pos="42857">
                  <a:srgbClr val="FF6D00">
                    <a:alpha val="17075"/>
                  </a:srgbClr>
                </a:gs>
                <a:gs pos="57143">
                  <a:srgbClr val="FF6D00">
                    <a:alpha val="9855"/>
                  </a:srgbClr>
                </a:gs>
                <a:gs pos="71429">
                  <a:srgbClr val="FF6D00">
                    <a:alpha val="4740"/>
                  </a:srgbClr>
                </a:gs>
                <a:gs pos="85714">
                  <a:srgbClr val="FF6D00">
                    <a:alpha val="1902"/>
                  </a:srgbClr>
                </a:gs>
                <a:gs pos="100000">
                  <a:srgbClr val="FF6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-10372611">
              <a:off x="635300" y="1976354"/>
              <a:ext cx="930892" cy="615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6185732">
              <a:off x="372227" y="2167825"/>
              <a:ext cx="941367" cy="577941"/>
            </a:xfrm>
            <a:prstGeom prst="ellipse">
              <a:avLst/>
            </a:prstGeom>
            <a:gradFill>
              <a:gsLst>
                <a:gs pos="0">
                  <a:srgbClr val="FF0000">
                    <a:alpha val="31826"/>
                  </a:srgbClr>
                </a:gs>
                <a:gs pos="14286">
                  <a:srgbClr val="FF0000">
                    <a:alpha val="29681"/>
                  </a:srgbClr>
                </a:gs>
                <a:gs pos="28571">
                  <a:srgbClr val="FF0000">
                    <a:alpha val="23921"/>
                  </a:srgbClr>
                </a:gs>
                <a:gs pos="42857">
                  <a:srgbClr val="FF0000">
                    <a:alpha val="16417"/>
                  </a:srgbClr>
                </a:gs>
                <a:gs pos="57143">
                  <a:srgbClr val="FF0000">
                    <a:alpha val="9459"/>
                  </a:srgbClr>
                </a:gs>
                <a:gs pos="71429">
                  <a:srgbClr val="FF0000">
                    <a:alpha val="4545"/>
                  </a:srgbClr>
                </a:gs>
                <a:gs pos="85714">
                  <a:srgbClr val="FF0000">
                    <a:alpha val="1822"/>
                  </a:srgbClr>
                </a:gs>
                <a:gs pos="100000">
                  <a:srgbClr val="FF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3649290">
              <a:off x="129455" y="2048535"/>
              <a:ext cx="975761" cy="533901"/>
            </a:xfrm>
            <a:prstGeom prst="ellipse">
              <a:avLst/>
            </a:prstGeom>
            <a:gradFill>
              <a:gsLst>
                <a:gs pos="0">
                  <a:srgbClr val="FF0000">
                    <a:alpha val="31649"/>
                  </a:srgbClr>
                </a:gs>
                <a:gs pos="14286">
                  <a:srgbClr val="FF0000">
                    <a:alpha val="29513"/>
                  </a:srgbClr>
                </a:gs>
                <a:gs pos="28571">
                  <a:srgbClr val="FF0000">
                    <a:alpha val="23781"/>
                  </a:srgbClr>
                </a:gs>
                <a:gs pos="42857">
                  <a:srgbClr val="FF0000">
                    <a:alpha val="16316"/>
                  </a:srgbClr>
                </a:gs>
                <a:gs pos="57143">
                  <a:srgbClr val="FF0000">
                    <a:alpha val="9398"/>
                  </a:srgbClr>
                </a:gs>
                <a:gs pos="71429">
                  <a:srgbClr val="FF0000">
                    <a:alpha val="4515"/>
                  </a:srgbClr>
                </a:gs>
                <a:gs pos="85714">
                  <a:srgbClr val="FF0000">
                    <a:alpha val="1810"/>
                  </a:srgbClr>
                </a:gs>
                <a:gs pos="100000">
                  <a:srgbClr val="FF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6432958">
              <a:off x="-59891" y="2148556"/>
              <a:ext cx="993864" cy="602379"/>
            </a:xfrm>
            <a:prstGeom prst="ellipse">
              <a:avLst/>
            </a:prstGeom>
            <a:gradFill>
              <a:gsLst>
                <a:gs pos="0">
                  <a:srgbClr val="FFE900">
                    <a:alpha val="32968"/>
                  </a:srgbClr>
                </a:gs>
                <a:gs pos="14286">
                  <a:srgbClr val="FFE900">
                    <a:alpha val="30764"/>
                  </a:srgbClr>
                </a:gs>
                <a:gs pos="28571">
                  <a:srgbClr val="FFE900">
                    <a:alpha val="24833"/>
                  </a:srgbClr>
                </a:gs>
                <a:gs pos="42857">
                  <a:srgbClr val="FFE900">
                    <a:alpha val="17075"/>
                  </a:srgbClr>
                </a:gs>
                <a:gs pos="57143">
                  <a:srgbClr val="FFE900">
                    <a:alpha val="9855"/>
                  </a:srgbClr>
                </a:gs>
                <a:gs pos="71429">
                  <a:srgbClr val="FFE900">
                    <a:alpha val="4740"/>
                  </a:srgbClr>
                </a:gs>
                <a:gs pos="85714">
                  <a:srgbClr val="FFE900">
                    <a:alpha val="1902"/>
                  </a:srgbClr>
                </a:gs>
                <a:gs pos="100000">
                  <a:srgbClr val="FFE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3336210">
              <a:off x="-269771" y="2106154"/>
              <a:ext cx="1012701" cy="356670"/>
            </a:xfrm>
            <a:prstGeom prst="ellipse">
              <a:avLst/>
            </a:prstGeom>
            <a:gradFill>
              <a:gsLst>
                <a:gs pos="0">
                  <a:srgbClr val="FF0000">
                    <a:alpha val="32181"/>
                  </a:srgbClr>
                </a:gs>
                <a:gs pos="14286">
                  <a:srgbClr val="FF0000">
                    <a:alpha val="30017"/>
                  </a:srgbClr>
                </a:gs>
                <a:gs pos="28571">
                  <a:srgbClr val="FF0000">
                    <a:alpha val="24204"/>
                  </a:srgbClr>
                </a:gs>
                <a:gs pos="42857">
                  <a:srgbClr val="FF0000">
                    <a:alpha val="16621"/>
                  </a:srgbClr>
                </a:gs>
                <a:gs pos="57143">
                  <a:srgbClr val="FF0000">
                    <a:alpha val="9581"/>
                  </a:srgbClr>
                </a:gs>
                <a:gs pos="71429">
                  <a:srgbClr val="FF0000">
                    <a:alpha val="4605"/>
                  </a:srgbClr>
                </a:gs>
                <a:gs pos="85714">
                  <a:srgbClr val="FF0000">
                    <a:alpha val="1847"/>
                  </a:srgbClr>
                </a:gs>
                <a:gs pos="100000">
                  <a:srgbClr val="FF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4154311">
              <a:off x="-422479" y="2222374"/>
              <a:ext cx="894613" cy="2729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8481497">
              <a:off x="2993240" y="1680070"/>
              <a:ext cx="1031911" cy="1022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-9249669">
              <a:off x="2932864" y="1745942"/>
              <a:ext cx="1017474" cy="992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-10077653">
              <a:off x="2679017" y="1864650"/>
              <a:ext cx="1019971" cy="745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-10212043">
              <a:off x="2517223" y="1901727"/>
              <a:ext cx="1010273" cy="660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-9551437">
              <a:off x="2420296" y="1939682"/>
              <a:ext cx="817657" cy="570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7032255">
              <a:off x="2067685" y="1888557"/>
              <a:ext cx="613193" cy="540170"/>
            </a:xfrm>
            <a:prstGeom prst="ellipse">
              <a:avLst/>
            </a:prstGeom>
            <a:gradFill>
              <a:gsLst>
                <a:gs pos="0">
                  <a:srgbClr val="FF6B00">
                    <a:alpha val="32968"/>
                  </a:srgbClr>
                </a:gs>
                <a:gs pos="14286">
                  <a:srgbClr val="FF6B00">
                    <a:alpha val="30764"/>
                  </a:srgbClr>
                </a:gs>
                <a:gs pos="28571">
                  <a:srgbClr val="FF6B00">
                    <a:alpha val="24833"/>
                  </a:srgbClr>
                </a:gs>
                <a:gs pos="42857">
                  <a:srgbClr val="FF6B00">
                    <a:alpha val="17075"/>
                  </a:srgbClr>
                </a:gs>
                <a:gs pos="57143">
                  <a:srgbClr val="FF6B00">
                    <a:alpha val="9855"/>
                  </a:srgbClr>
                </a:gs>
                <a:gs pos="71429">
                  <a:srgbClr val="FF6B00">
                    <a:alpha val="4740"/>
                  </a:srgbClr>
                </a:gs>
                <a:gs pos="85714">
                  <a:srgbClr val="FF6B00">
                    <a:alpha val="1902"/>
                  </a:srgbClr>
                </a:gs>
                <a:gs pos="100000">
                  <a:srgbClr val="FF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9130414">
              <a:off x="1591929" y="1947797"/>
              <a:ext cx="935291" cy="3757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8558632">
              <a:off x="1574836" y="1941054"/>
              <a:ext cx="753589" cy="171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-10229254">
              <a:off x="1102111" y="1859718"/>
              <a:ext cx="935657" cy="317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3708140">
              <a:off x="1064348" y="1902352"/>
              <a:ext cx="799962" cy="608452"/>
            </a:xfrm>
            <a:prstGeom prst="ellipse">
              <a:avLst/>
            </a:prstGeom>
            <a:gradFill>
              <a:gsLst>
                <a:gs pos="0">
                  <a:srgbClr val="FF0000">
                    <a:alpha val="32837"/>
                  </a:srgbClr>
                </a:gs>
                <a:gs pos="14286">
                  <a:srgbClr val="FF0000">
                    <a:alpha val="30639"/>
                  </a:srgbClr>
                </a:gs>
                <a:gs pos="28571">
                  <a:srgbClr val="FF0000">
                    <a:alpha val="24728"/>
                  </a:srgbClr>
                </a:gs>
                <a:gs pos="42857">
                  <a:srgbClr val="FF0000">
                    <a:alpha val="16999"/>
                  </a:srgbClr>
                </a:gs>
                <a:gs pos="57143">
                  <a:srgbClr val="FF0000">
                    <a:alpha val="9809"/>
                  </a:srgbClr>
                </a:gs>
                <a:gs pos="71429">
                  <a:srgbClr val="FF0000">
                    <a:alpha val="4718"/>
                  </a:srgbClr>
                </a:gs>
                <a:gs pos="85714">
                  <a:srgbClr val="FF0000">
                    <a:alpha val="1893"/>
                  </a:srgbClr>
                </a:gs>
                <a:gs pos="100000">
                  <a:srgbClr val="FF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3182093">
              <a:off x="774475" y="1993994"/>
              <a:ext cx="983934" cy="403742"/>
            </a:xfrm>
            <a:prstGeom prst="ellipse">
              <a:avLst/>
            </a:prstGeom>
            <a:gradFill>
              <a:gsLst>
                <a:gs pos="0">
                  <a:srgbClr val="FF9B00">
                    <a:alpha val="32968"/>
                  </a:srgbClr>
                </a:gs>
                <a:gs pos="14286">
                  <a:srgbClr val="FF9B00">
                    <a:alpha val="30764"/>
                  </a:srgbClr>
                </a:gs>
                <a:gs pos="28571">
                  <a:srgbClr val="FF9B00">
                    <a:alpha val="24833"/>
                  </a:srgbClr>
                </a:gs>
                <a:gs pos="42857">
                  <a:srgbClr val="FF9B00">
                    <a:alpha val="17075"/>
                  </a:srgbClr>
                </a:gs>
                <a:gs pos="57143">
                  <a:srgbClr val="FF9B00">
                    <a:alpha val="9855"/>
                  </a:srgbClr>
                </a:gs>
                <a:gs pos="71429">
                  <a:srgbClr val="FF9B00">
                    <a:alpha val="4740"/>
                  </a:srgbClr>
                </a:gs>
                <a:gs pos="85714">
                  <a:srgbClr val="FF9B00">
                    <a:alpha val="1902"/>
                  </a:srgbClr>
                </a:gs>
                <a:gs pos="100000">
                  <a:srgbClr val="FF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-8323727">
              <a:off x="662366" y="1766010"/>
              <a:ext cx="997262" cy="8063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3512521">
              <a:off x="529870" y="1788050"/>
              <a:ext cx="939870" cy="704474"/>
            </a:xfrm>
            <a:prstGeom prst="ellipse">
              <a:avLst/>
            </a:prstGeom>
            <a:gradFill>
              <a:gsLst>
                <a:gs pos="0">
                  <a:srgbClr val="FF9E00">
                    <a:alpha val="32968"/>
                  </a:srgbClr>
                </a:gs>
                <a:gs pos="14286">
                  <a:srgbClr val="FF9E00">
                    <a:alpha val="30764"/>
                  </a:srgbClr>
                </a:gs>
                <a:gs pos="28571">
                  <a:srgbClr val="FF9E00">
                    <a:alpha val="24833"/>
                  </a:srgbClr>
                </a:gs>
                <a:gs pos="42857">
                  <a:srgbClr val="FF9E00">
                    <a:alpha val="17075"/>
                  </a:srgbClr>
                </a:gs>
                <a:gs pos="57143">
                  <a:srgbClr val="FF9E00">
                    <a:alpha val="9855"/>
                  </a:srgbClr>
                </a:gs>
                <a:gs pos="71429">
                  <a:srgbClr val="FF9E00">
                    <a:alpha val="4740"/>
                  </a:srgbClr>
                </a:gs>
                <a:gs pos="85714">
                  <a:srgbClr val="FF9E00">
                    <a:alpha val="1902"/>
                  </a:srgbClr>
                </a:gs>
                <a:gs pos="100000">
                  <a:srgbClr val="FF9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4793767">
              <a:off x="146226" y="1624381"/>
              <a:ext cx="949323" cy="856364"/>
            </a:xfrm>
            <a:prstGeom prst="ellipse">
              <a:avLst/>
            </a:prstGeom>
            <a:gradFill>
              <a:gsLst>
                <a:gs pos="0">
                  <a:srgbClr val="FFD200">
                    <a:alpha val="32968"/>
                  </a:srgbClr>
                </a:gs>
                <a:gs pos="14286">
                  <a:srgbClr val="FFD200">
                    <a:alpha val="30764"/>
                  </a:srgbClr>
                </a:gs>
                <a:gs pos="28571">
                  <a:srgbClr val="FFD200">
                    <a:alpha val="24833"/>
                  </a:srgbClr>
                </a:gs>
                <a:gs pos="42857">
                  <a:srgbClr val="FFD200">
                    <a:alpha val="17075"/>
                  </a:srgbClr>
                </a:gs>
                <a:gs pos="57143">
                  <a:srgbClr val="FFD200">
                    <a:alpha val="9855"/>
                  </a:srgbClr>
                </a:gs>
                <a:gs pos="71429">
                  <a:srgbClr val="FFD200">
                    <a:alpha val="4740"/>
                  </a:srgbClr>
                </a:gs>
                <a:gs pos="85714">
                  <a:srgbClr val="FFD200">
                    <a:alpha val="1902"/>
                  </a:srgbClr>
                </a:gs>
                <a:gs pos="100000">
                  <a:srgbClr val="FFD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9026628">
              <a:off x="-8706" y="1744724"/>
              <a:ext cx="948222" cy="5074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-8784518">
              <a:off x="-325450" y="1740375"/>
              <a:ext cx="1046925" cy="58721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6021384">
              <a:off x="-188945" y="2002648"/>
              <a:ext cx="803213" cy="221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7318185">
              <a:off x="3014929" y="1531185"/>
              <a:ext cx="1066634" cy="9523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8516612">
              <a:off x="2953031" y="1601201"/>
              <a:ext cx="1053805" cy="9652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4491594">
              <a:off x="2477014" y="1765617"/>
              <a:ext cx="1065412" cy="5009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10783365">
              <a:off x="2565304" y="1637060"/>
              <a:ext cx="982644" cy="862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-9019922">
              <a:off x="2568717" y="1752724"/>
              <a:ext cx="493090" cy="238786"/>
            </a:xfrm>
            <a:prstGeom prst="ellipse">
              <a:avLst/>
            </a:prstGeom>
            <a:gradFill>
              <a:gsLst>
                <a:gs pos="0">
                  <a:srgbClr val="00FFFF">
                    <a:alpha val="2376"/>
                  </a:srgbClr>
                </a:gs>
                <a:gs pos="14286">
                  <a:srgbClr val="00FFFF">
                    <a:alpha val="2186"/>
                  </a:srgbClr>
                </a:gs>
                <a:gs pos="28571">
                  <a:srgbClr val="00FFFF">
                    <a:alpha val="1701"/>
                  </a:srgbClr>
                </a:gs>
                <a:gs pos="42857">
                  <a:srgbClr val="00FFFF">
                    <a:alpha val="1119"/>
                  </a:srgbClr>
                </a:gs>
                <a:gs pos="57143">
                  <a:srgbClr val="00FFFF">
                    <a:alpha val="622"/>
                  </a:srgbClr>
                </a:gs>
                <a:gs pos="71429">
                  <a:srgbClr val="00FFFF">
                    <a:alpha val="291"/>
                  </a:srgbClr>
                </a:gs>
                <a:gs pos="85714">
                  <a:srgbClr val="00FFFF">
                    <a:alpha val="115"/>
                  </a:srgbClr>
                </a:gs>
                <a:gs pos="100000">
                  <a:srgbClr val="00FFFF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5584661">
              <a:off x="2079123" y="2011141"/>
              <a:ext cx="1004787" cy="164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4608979">
              <a:off x="1909804" y="1807968"/>
              <a:ext cx="711719" cy="3261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9379925">
              <a:off x="1625577" y="1902537"/>
              <a:ext cx="701918" cy="1982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-10508065">
              <a:off x="1095890" y="1882856"/>
              <a:ext cx="939491" cy="295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-9485383">
              <a:off x="983239" y="1817409"/>
              <a:ext cx="929080" cy="3161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-9159624">
              <a:off x="937922" y="1810510"/>
              <a:ext cx="921750" cy="304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-8692165">
              <a:off x="631008" y="1841047"/>
              <a:ext cx="971409" cy="2100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2817923">
              <a:off x="390399" y="1655696"/>
              <a:ext cx="1019315" cy="445824"/>
            </a:xfrm>
            <a:prstGeom prst="ellipse">
              <a:avLst/>
            </a:prstGeom>
            <a:gradFill>
              <a:gsLst>
                <a:gs pos="0">
                  <a:srgbClr val="FFCC00">
                    <a:alpha val="32968"/>
                  </a:srgbClr>
                </a:gs>
                <a:gs pos="14286">
                  <a:srgbClr val="FFCC00">
                    <a:alpha val="30764"/>
                  </a:srgbClr>
                </a:gs>
                <a:gs pos="28571">
                  <a:srgbClr val="FFCC00">
                    <a:alpha val="24833"/>
                  </a:srgbClr>
                </a:gs>
                <a:gs pos="42857">
                  <a:srgbClr val="FFCC00">
                    <a:alpha val="17075"/>
                  </a:srgbClr>
                </a:gs>
                <a:gs pos="57143">
                  <a:srgbClr val="FFCC00">
                    <a:alpha val="9855"/>
                  </a:srgbClr>
                </a:gs>
                <a:gs pos="71429">
                  <a:srgbClr val="FFCC00">
                    <a:alpha val="4740"/>
                  </a:srgbClr>
                </a:gs>
                <a:gs pos="85714">
                  <a:srgbClr val="FFCC00">
                    <a:alpha val="1902"/>
                  </a:srgbClr>
                </a:gs>
                <a:gs pos="100000">
                  <a:srgbClr val="FFC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4370290">
              <a:off x="290388" y="1474473"/>
              <a:ext cx="773042" cy="73640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-8585153">
              <a:off x="90578" y="1581872"/>
              <a:ext cx="906076" cy="628697"/>
            </a:xfrm>
            <a:prstGeom prst="ellipse">
              <a:avLst/>
            </a:prstGeom>
            <a:gradFill>
              <a:gsLst>
                <a:gs pos="0">
                  <a:srgbClr val="FFFF98">
                    <a:alpha val="32968"/>
                  </a:srgbClr>
                </a:gs>
                <a:gs pos="14286">
                  <a:srgbClr val="FFFF98">
                    <a:alpha val="30764"/>
                  </a:srgbClr>
                </a:gs>
                <a:gs pos="28571">
                  <a:srgbClr val="FFFF98">
                    <a:alpha val="24833"/>
                  </a:srgbClr>
                </a:gs>
                <a:gs pos="42857">
                  <a:srgbClr val="FFFF98">
                    <a:alpha val="17075"/>
                  </a:srgbClr>
                </a:gs>
                <a:gs pos="57143">
                  <a:srgbClr val="FFFF98">
                    <a:alpha val="9855"/>
                  </a:srgbClr>
                </a:gs>
                <a:gs pos="71429">
                  <a:srgbClr val="FFFF98">
                    <a:alpha val="4740"/>
                  </a:srgbClr>
                </a:gs>
                <a:gs pos="85714">
                  <a:srgbClr val="FFFF98">
                    <a:alpha val="1902"/>
                  </a:srgbClr>
                </a:gs>
                <a:gs pos="100000">
                  <a:srgbClr val="FFFF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5468136">
              <a:off x="-266069" y="1884302"/>
              <a:ext cx="906511" cy="275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3998129">
              <a:off x="-408840" y="1583873"/>
              <a:ext cx="949833" cy="605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9539074">
              <a:off x="3029998" y="1595590"/>
              <a:ext cx="1012759" cy="387760"/>
            </a:xfrm>
            <a:prstGeom prst="ellipse">
              <a:avLst/>
            </a:prstGeom>
            <a:gradFill>
              <a:gsLst>
                <a:gs pos="0">
                  <a:srgbClr val="F1FFFF">
                    <a:alpha val="32968"/>
                  </a:srgbClr>
                </a:gs>
                <a:gs pos="14286">
                  <a:srgbClr val="F1FFFF">
                    <a:alpha val="30764"/>
                  </a:srgbClr>
                </a:gs>
                <a:gs pos="28571">
                  <a:srgbClr val="F1FFFF">
                    <a:alpha val="24833"/>
                  </a:srgbClr>
                </a:gs>
                <a:gs pos="42857">
                  <a:srgbClr val="F1FFFF">
                    <a:alpha val="17075"/>
                  </a:srgbClr>
                </a:gs>
                <a:gs pos="57143">
                  <a:srgbClr val="F1FFFF">
                    <a:alpha val="9855"/>
                  </a:srgbClr>
                </a:gs>
                <a:gs pos="71429">
                  <a:srgbClr val="F1FFFF">
                    <a:alpha val="4740"/>
                  </a:srgbClr>
                </a:gs>
                <a:gs pos="85714">
                  <a:srgbClr val="F1FFFF">
                    <a:alpha val="1902"/>
                  </a:srgbClr>
                </a:gs>
                <a:gs pos="100000">
                  <a:srgbClr val="F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-10306919">
              <a:off x="2996360" y="1690684"/>
              <a:ext cx="914804" cy="310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6199617">
              <a:off x="2900529" y="1675514"/>
              <a:ext cx="542978" cy="229211"/>
            </a:xfrm>
            <a:prstGeom prst="ellipse">
              <a:avLst/>
            </a:prstGeom>
            <a:gradFill>
              <a:gsLst>
                <a:gs pos="0">
                  <a:srgbClr val="00FFA9">
                    <a:alpha val="7931"/>
                  </a:srgbClr>
                </a:gs>
                <a:gs pos="14286">
                  <a:srgbClr val="00FFA9">
                    <a:alpha val="7313"/>
                  </a:srgbClr>
                </a:gs>
                <a:gs pos="28571">
                  <a:srgbClr val="00FFA9">
                    <a:alpha val="5726"/>
                  </a:srgbClr>
                </a:gs>
                <a:gs pos="42857">
                  <a:srgbClr val="00FFA9">
                    <a:alpha val="3794"/>
                  </a:srgbClr>
                </a:gs>
                <a:gs pos="57143">
                  <a:srgbClr val="00FFA9">
                    <a:alpha val="2120"/>
                  </a:srgbClr>
                </a:gs>
                <a:gs pos="71429">
                  <a:srgbClr val="00FFA9">
                    <a:alpha val="998"/>
                  </a:srgbClr>
                </a:gs>
                <a:gs pos="85714">
                  <a:srgbClr val="00FFA9">
                    <a:alpha val="396"/>
                  </a:srgbClr>
                </a:gs>
                <a:gs pos="100000">
                  <a:srgbClr val="00FFA9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4590522">
              <a:off x="2697020" y="1678417"/>
              <a:ext cx="566090" cy="183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8449802">
              <a:off x="2266472" y="1361167"/>
              <a:ext cx="829556" cy="497069"/>
            </a:xfrm>
            <a:prstGeom prst="ellipse">
              <a:avLst/>
            </a:prstGeom>
            <a:gradFill>
              <a:gsLst>
                <a:gs pos="0">
                  <a:srgbClr val="0000FF">
                    <a:alpha val="3046"/>
                  </a:srgbClr>
                </a:gs>
                <a:gs pos="14286">
                  <a:srgbClr val="0000FF">
                    <a:alpha val="2803"/>
                  </a:srgbClr>
                </a:gs>
                <a:gs pos="28571">
                  <a:srgbClr val="0000FF">
                    <a:alpha val="2183"/>
                  </a:srgbClr>
                </a:gs>
                <a:gs pos="42857">
                  <a:srgbClr val="0000FF">
                    <a:alpha val="1437"/>
                  </a:srgbClr>
                </a:gs>
                <a:gs pos="57143">
                  <a:srgbClr val="0000FF">
                    <a:alpha val="799"/>
                  </a:srgbClr>
                </a:gs>
                <a:gs pos="71429">
                  <a:srgbClr val="0000FF">
                    <a:alpha val="375"/>
                  </a:srgbClr>
                </a:gs>
                <a:gs pos="85714">
                  <a:srgbClr val="0000FF">
                    <a:alpha val="148"/>
                  </a:srgbClr>
                </a:gs>
                <a:gs pos="100000">
                  <a:srgbClr val="0000FF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7516734">
              <a:off x="2109044" y="1413423"/>
              <a:ext cx="821417" cy="488467"/>
            </a:xfrm>
            <a:prstGeom prst="ellipse">
              <a:avLst/>
            </a:prstGeom>
            <a:gradFill>
              <a:gsLst>
                <a:gs pos="0">
                  <a:srgbClr val="FFFFFF">
                    <a:alpha val="20289"/>
                  </a:srgbClr>
                </a:gs>
                <a:gs pos="14286">
                  <a:srgbClr val="FFFFFF">
                    <a:alpha val="18814"/>
                  </a:srgbClr>
                </a:gs>
                <a:gs pos="28571">
                  <a:srgbClr val="FFFFFF">
                    <a:alpha val="14941"/>
                  </a:srgbClr>
                </a:gs>
                <a:gs pos="42857">
                  <a:srgbClr val="FFFFFF">
                    <a:alpha val="10071"/>
                  </a:srgbClr>
                </a:gs>
                <a:gs pos="57143">
                  <a:srgbClr val="FFFFFF">
                    <a:alpha val="5712"/>
                  </a:srgbClr>
                </a:gs>
                <a:gs pos="71429">
                  <a:srgbClr val="FFFFFF">
                    <a:alpha val="2716"/>
                  </a:srgbClr>
                </a:gs>
                <a:gs pos="85714">
                  <a:srgbClr val="FFFFFF">
                    <a:alpha val="1083"/>
                  </a:srgbClr>
                </a:gs>
                <a:gs pos="100000">
                  <a:srgbClr val="FFFFFF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5152893">
              <a:off x="1858206" y="1395414"/>
              <a:ext cx="938277" cy="453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-8403642">
              <a:off x="1343734" y="1341666"/>
              <a:ext cx="980079" cy="6445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-10159227">
              <a:off x="1201629" y="1471195"/>
              <a:ext cx="956915" cy="421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-10095073">
              <a:off x="1078814" y="1410248"/>
              <a:ext cx="974623" cy="482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-10550918">
              <a:off x="981010" y="1426190"/>
              <a:ext cx="957271" cy="428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-8286772">
              <a:off x="724775" y="1758745"/>
              <a:ext cx="965436" cy="205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-8267391">
              <a:off x="243901" y="1540222"/>
              <a:ext cx="1050023" cy="3587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-10118118">
              <a:off x="213202" y="1563534"/>
              <a:ext cx="879757" cy="431066"/>
            </a:xfrm>
            <a:prstGeom prst="ellipse">
              <a:avLst/>
            </a:prstGeom>
            <a:gradFill>
              <a:gsLst>
                <a:gs pos="0">
                  <a:srgbClr val="FFFFD2">
                    <a:alpha val="32968"/>
                  </a:srgbClr>
                </a:gs>
                <a:gs pos="14286">
                  <a:srgbClr val="FFFFD2">
                    <a:alpha val="30764"/>
                  </a:srgbClr>
                </a:gs>
                <a:gs pos="28571">
                  <a:srgbClr val="FFFFD2">
                    <a:alpha val="24833"/>
                  </a:srgbClr>
                </a:gs>
                <a:gs pos="42857">
                  <a:srgbClr val="FFFFD2">
                    <a:alpha val="17075"/>
                  </a:srgbClr>
                </a:gs>
                <a:gs pos="57143">
                  <a:srgbClr val="FFFFD2">
                    <a:alpha val="9855"/>
                  </a:srgbClr>
                </a:gs>
                <a:gs pos="71429">
                  <a:srgbClr val="FFFFD2">
                    <a:alpha val="4740"/>
                  </a:srgbClr>
                </a:gs>
                <a:gs pos="85714">
                  <a:srgbClr val="FFFFD2">
                    <a:alpha val="1902"/>
                  </a:srgbClr>
                </a:gs>
                <a:gs pos="100000">
                  <a:srgbClr val="FFFF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5492300">
              <a:off x="35027" y="1556743"/>
              <a:ext cx="1050904" cy="3245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4104856">
              <a:off x="-221482" y="1659955"/>
              <a:ext cx="994397" cy="222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-8416182">
              <a:off x="3170318" y="1282598"/>
              <a:ext cx="707270" cy="491873"/>
            </a:xfrm>
            <a:prstGeom prst="ellipse">
              <a:avLst/>
            </a:prstGeom>
            <a:gradFill>
              <a:gsLst>
                <a:gs pos="0">
                  <a:srgbClr val="D8FFFF">
                    <a:alpha val="31791"/>
                  </a:srgbClr>
                </a:gs>
                <a:gs pos="14286">
                  <a:srgbClr val="D8FFFF">
                    <a:alpha val="29647"/>
                  </a:srgbClr>
                </a:gs>
                <a:gs pos="28571">
                  <a:srgbClr val="D8FFFF">
                    <a:alpha val="23893"/>
                  </a:srgbClr>
                </a:gs>
                <a:gs pos="42857">
                  <a:srgbClr val="D8FFFF">
                    <a:alpha val="16397"/>
                  </a:srgbClr>
                </a:gs>
                <a:gs pos="57143">
                  <a:srgbClr val="D8FFFF">
                    <a:alpha val="9447"/>
                  </a:srgbClr>
                </a:gs>
                <a:gs pos="71429">
                  <a:srgbClr val="D8FFFF">
                    <a:alpha val="4539"/>
                  </a:srgbClr>
                </a:gs>
                <a:gs pos="85714">
                  <a:srgbClr val="D8FFFF">
                    <a:alpha val="1820"/>
                  </a:srgbClr>
                </a:gs>
                <a:gs pos="100000">
                  <a:srgbClr val="D8FF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5888295">
              <a:off x="2908508" y="1399414"/>
              <a:ext cx="936312" cy="342652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-8681643">
              <a:off x="2857622" y="1394604"/>
              <a:ext cx="536222" cy="199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-10100971">
              <a:off x="2666940" y="1247073"/>
              <a:ext cx="644444" cy="520615"/>
            </a:xfrm>
            <a:prstGeom prst="ellipse">
              <a:avLst/>
            </a:prstGeom>
            <a:gradFill>
              <a:gsLst>
                <a:gs pos="0">
                  <a:srgbClr val="00FFFF">
                    <a:alpha val="4746"/>
                  </a:srgbClr>
                </a:gs>
                <a:gs pos="14286">
                  <a:srgbClr val="00FFFF">
                    <a:alpha val="4370"/>
                  </a:srgbClr>
                </a:gs>
                <a:gs pos="28571">
                  <a:srgbClr val="00FFFF">
                    <a:alpha val="3410"/>
                  </a:srgbClr>
                </a:gs>
                <a:gs pos="42857">
                  <a:srgbClr val="00FFFF">
                    <a:alpha val="2250"/>
                  </a:srgbClr>
                </a:gs>
                <a:gs pos="57143">
                  <a:srgbClr val="00FFFF">
                    <a:alpha val="1253"/>
                  </a:srgbClr>
                </a:gs>
                <a:gs pos="71429">
                  <a:srgbClr val="00FFFF">
                    <a:alpha val="589"/>
                  </a:srgbClr>
                </a:gs>
                <a:gs pos="85714">
                  <a:srgbClr val="00FFFF">
                    <a:alpha val="233"/>
                  </a:srgbClr>
                </a:gs>
                <a:gs pos="100000">
                  <a:srgbClr val="00FFFF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-8997820">
              <a:off x="2467780" y="1394704"/>
              <a:ext cx="562010" cy="252276"/>
            </a:xfrm>
            <a:prstGeom prst="ellipse">
              <a:avLst/>
            </a:prstGeom>
            <a:gradFill>
              <a:gsLst>
                <a:gs pos="0">
                  <a:srgbClr val="FFFFFF">
                    <a:alpha val="31596"/>
                  </a:srgbClr>
                </a:gs>
                <a:gs pos="14286">
                  <a:srgbClr val="FFFFFF">
                    <a:alpha val="29463"/>
                  </a:srgbClr>
                </a:gs>
                <a:gs pos="28571">
                  <a:srgbClr val="FFFFFF">
                    <a:alpha val="23738"/>
                  </a:srgbClr>
                </a:gs>
                <a:gs pos="42857">
                  <a:srgbClr val="FFFFFF">
                    <a:alpha val="16285"/>
                  </a:srgbClr>
                </a:gs>
                <a:gs pos="57143">
                  <a:srgbClr val="FFFFFF">
                    <a:alpha val="9380"/>
                  </a:srgbClr>
                </a:gs>
                <a:gs pos="71429">
                  <a:srgbClr val="FFFFFF">
                    <a:alpha val="4506"/>
                  </a:srgbClr>
                </a:gs>
                <a:gs pos="85714">
                  <a:srgbClr val="FFFFFF">
                    <a:alpha val="1807"/>
                  </a:srgbClr>
                </a:gs>
                <a:gs pos="100000">
                  <a:srgbClr val="FFFFFF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9799847">
              <a:off x="2135538" y="1099922"/>
              <a:ext cx="818433" cy="664428"/>
            </a:xfrm>
            <a:prstGeom prst="ellipse">
              <a:avLst/>
            </a:prstGeom>
            <a:gradFill>
              <a:gsLst>
                <a:gs pos="0">
                  <a:srgbClr val="FFFFFF">
                    <a:alpha val="32754"/>
                  </a:srgbClr>
                </a:gs>
                <a:gs pos="14286">
                  <a:srgbClr val="FFFFFF">
                    <a:alpha val="30560"/>
                  </a:srgbClr>
                </a:gs>
                <a:gs pos="28571">
                  <a:srgbClr val="FFFFFF">
                    <a:alpha val="24661"/>
                  </a:srgbClr>
                </a:gs>
                <a:gs pos="42857">
                  <a:srgbClr val="FFFFFF">
                    <a:alpha val="16951"/>
                  </a:srgbClr>
                </a:gs>
                <a:gs pos="57143">
                  <a:srgbClr val="FFFFFF">
                    <a:alpha val="9780"/>
                  </a:srgbClr>
                </a:gs>
                <a:gs pos="71429">
                  <a:srgbClr val="FFFFFF">
                    <a:alpha val="4703"/>
                  </a:srgbClr>
                </a:gs>
                <a:gs pos="85714">
                  <a:srgbClr val="FFFFFF">
                    <a:alpha val="1887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3375526">
              <a:off x="1859459" y="1267641"/>
              <a:ext cx="903903" cy="493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2914595">
              <a:off x="1491756" y="1277572"/>
              <a:ext cx="780473" cy="4267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10601060">
              <a:off x="1220154" y="1212745"/>
              <a:ext cx="966541" cy="671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10773959">
              <a:off x="1149667" y="1226181"/>
              <a:ext cx="989659" cy="661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-8358238">
              <a:off x="871563" y="1249802"/>
              <a:ext cx="991857" cy="4682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3553333">
              <a:off x="760609" y="1183655"/>
              <a:ext cx="988567" cy="424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8779566">
              <a:off x="333517" y="1564427"/>
              <a:ext cx="648250" cy="202182"/>
            </a:xfrm>
            <a:prstGeom prst="ellipse">
              <a:avLst/>
            </a:prstGeom>
            <a:gradFill>
              <a:gsLst>
                <a:gs pos="0">
                  <a:srgbClr val="FFFF9D">
                    <a:alpha val="32968"/>
                  </a:srgbClr>
                </a:gs>
                <a:gs pos="14286">
                  <a:srgbClr val="FFFF9D">
                    <a:alpha val="30764"/>
                  </a:srgbClr>
                </a:gs>
                <a:gs pos="28571">
                  <a:srgbClr val="FFFF9D">
                    <a:alpha val="24833"/>
                  </a:srgbClr>
                </a:gs>
                <a:gs pos="42857">
                  <a:srgbClr val="FFFF9D">
                    <a:alpha val="17075"/>
                  </a:srgbClr>
                </a:gs>
                <a:gs pos="57143">
                  <a:srgbClr val="FFFF9D">
                    <a:alpha val="9855"/>
                  </a:srgbClr>
                </a:gs>
                <a:gs pos="71429">
                  <a:srgbClr val="FFFF9D">
                    <a:alpha val="4740"/>
                  </a:srgbClr>
                </a:gs>
                <a:gs pos="85714">
                  <a:srgbClr val="FFFF9D">
                    <a:alpha val="1902"/>
                  </a:srgbClr>
                </a:gs>
                <a:gs pos="100000">
                  <a:srgbClr val="FFFF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8126859">
              <a:off x="350600" y="1422300"/>
              <a:ext cx="424200" cy="285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3555787">
              <a:off x="-242845" y="1354138"/>
              <a:ext cx="1044121" cy="142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3063008">
              <a:off x="-399926" y="1375067"/>
              <a:ext cx="961122" cy="254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-8726536">
              <a:off x="3152962" y="960581"/>
              <a:ext cx="821655" cy="601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5324200">
              <a:off x="2912036" y="1205865"/>
              <a:ext cx="835326" cy="2451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3148669">
              <a:off x="2383436" y="1121268"/>
              <a:ext cx="670276" cy="455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4611328">
              <a:off x="1957401" y="939167"/>
              <a:ext cx="894641" cy="7713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3493918">
              <a:off x="1781856" y="1062104"/>
              <a:ext cx="926795" cy="541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2777724">
              <a:off x="1597183" y="1229659"/>
              <a:ext cx="957095" cy="261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3128024">
              <a:off x="1403484" y="1307159"/>
              <a:ext cx="991629" cy="162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10797712">
              <a:off x="1191610" y="1248395"/>
              <a:ext cx="987710" cy="413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4458210">
              <a:off x="776139" y="1213995"/>
              <a:ext cx="997864" cy="3470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3253194">
              <a:off x="731350" y="1116285"/>
              <a:ext cx="962499" cy="4212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7633368">
              <a:off x="711528" y="1158938"/>
              <a:ext cx="639663" cy="180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4510700">
              <a:off x="187448" y="1218666"/>
              <a:ext cx="949752" cy="158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3817112">
              <a:off x="6086" y="1157030"/>
              <a:ext cx="1021640" cy="1800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3989495">
              <a:off x="-110677" y="1030532"/>
              <a:ext cx="1016286" cy="478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3206428">
              <a:off x="-243244" y="1104668"/>
              <a:ext cx="650597" cy="376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2982579">
              <a:off x="3146117" y="826155"/>
              <a:ext cx="723902" cy="649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5220798">
              <a:off x="2923110" y="968460"/>
              <a:ext cx="847390" cy="330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4776579">
              <a:off x="2627157" y="825717"/>
              <a:ext cx="781196" cy="374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5926748">
              <a:off x="2479375" y="956569"/>
              <a:ext cx="967500" cy="210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5432179">
              <a:off x="2319673" y="940517"/>
              <a:ext cx="918049" cy="309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6361782">
              <a:off x="2046755" y="794035"/>
              <a:ext cx="909632" cy="700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8284703">
              <a:off x="1913004" y="708397"/>
              <a:ext cx="833000" cy="791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-9922029">
              <a:off x="1781932" y="864888"/>
              <a:ext cx="651186" cy="523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3139204">
              <a:off x="1666674" y="988789"/>
              <a:ext cx="788184" cy="413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-10625692">
              <a:off x="1326526" y="1009371"/>
              <a:ext cx="587357" cy="330034"/>
            </a:xfrm>
            <a:prstGeom prst="ellipse">
              <a:avLst/>
            </a:prstGeom>
            <a:gradFill>
              <a:gsLst>
                <a:gs pos="0">
                  <a:srgbClr val="FFFF9A">
                    <a:alpha val="31524"/>
                  </a:srgbClr>
                </a:gs>
                <a:gs pos="14286">
                  <a:srgbClr val="FFFF9A">
                    <a:alpha val="29394"/>
                  </a:srgbClr>
                </a:gs>
                <a:gs pos="28571">
                  <a:srgbClr val="FFFF9A">
                    <a:alpha val="23681"/>
                  </a:srgbClr>
                </a:gs>
                <a:gs pos="42857">
                  <a:srgbClr val="FFFF9A">
                    <a:alpha val="16244"/>
                  </a:srgbClr>
                </a:gs>
                <a:gs pos="57143">
                  <a:srgbClr val="FFFF9A">
                    <a:alpha val="9355"/>
                  </a:srgbClr>
                </a:gs>
                <a:gs pos="71429">
                  <a:srgbClr val="FFFF9A">
                    <a:alpha val="4494"/>
                  </a:srgbClr>
                </a:gs>
                <a:gs pos="85714">
                  <a:srgbClr val="FFFF9A">
                    <a:alpha val="1802"/>
                  </a:srgbClr>
                </a:gs>
                <a:gs pos="100000">
                  <a:srgbClr val="FFFF9A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9798898">
              <a:off x="1291954" y="1033615"/>
              <a:ext cx="436637" cy="305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-10143174">
              <a:off x="825954" y="942229"/>
              <a:ext cx="968115" cy="183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8984445">
              <a:off x="733048" y="1092198"/>
              <a:ext cx="745438" cy="2002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9527335">
              <a:off x="465300" y="889517"/>
              <a:ext cx="929127" cy="3116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4770104">
              <a:off x="301014" y="1049470"/>
              <a:ext cx="779610" cy="267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3775608">
              <a:off x="-226156" y="810239"/>
              <a:ext cx="1039861" cy="480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3726738">
              <a:off x="3181508" y="624153"/>
              <a:ext cx="871270" cy="657601"/>
            </a:xfrm>
            <a:prstGeom prst="ellipse">
              <a:avLst/>
            </a:prstGeom>
            <a:gradFill>
              <a:gsLst>
                <a:gs pos="0">
                  <a:srgbClr val="FFFFFF">
                    <a:alpha val="32372"/>
                  </a:srgbClr>
                </a:gs>
                <a:gs pos="14286">
                  <a:srgbClr val="FFFFFF">
                    <a:alpha val="30198"/>
                  </a:srgbClr>
                </a:gs>
                <a:gs pos="28571">
                  <a:srgbClr val="FFFFFF">
                    <a:alpha val="24357"/>
                  </a:srgbClr>
                </a:gs>
                <a:gs pos="42857">
                  <a:srgbClr val="FFFFFF">
                    <a:alpha val="16731"/>
                  </a:srgbClr>
                </a:gs>
                <a:gs pos="57143">
                  <a:srgbClr val="FFFFFF">
                    <a:alpha val="9648"/>
                  </a:srgbClr>
                </a:gs>
                <a:gs pos="71429">
                  <a:srgbClr val="FFFFFF">
                    <a:alpha val="4638"/>
                  </a:srgbClr>
                </a:gs>
                <a:gs pos="85714">
                  <a:srgbClr val="FFFFFF">
                    <a:alpha val="1860"/>
                  </a:srgbClr>
                </a:gs>
                <a:gs pos="100000">
                  <a:srgbClr val="FFFFF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5636172">
              <a:off x="2965712" y="687647"/>
              <a:ext cx="884852" cy="479795"/>
            </a:xfrm>
            <a:prstGeom prst="ellipse">
              <a:avLst/>
            </a:prstGeom>
            <a:gradFill>
              <a:gsLst>
                <a:gs pos="0">
                  <a:srgbClr val="FFFFFF">
                    <a:alpha val="32879"/>
                  </a:srgbClr>
                </a:gs>
                <a:gs pos="14286">
                  <a:srgbClr val="FFFFFF">
                    <a:alpha val="30679"/>
                  </a:srgbClr>
                </a:gs>
                <a:gs pos="28571">
                  <a:srgbClr val="FFFFFF">
                    <a:alpha val="24762"/>
                  </a:srgbClr>
                </a:gs>
                <a:gs pos="42857">
                  <a:srgbClr val="FFFFFF">
                    <a:alpha val="17024"/>
                  </a:srgbClr>
                </a:gs>
                <a:gs pos="57143">
                  <a:srgbClr val="FFFFFF">
                    <a:alpha val="9824"/>
                  </a:srgbClr>
                </a:gs>
                <a:gs pos="71429">
                  <a:srgbClr val="FFFFFF">
                    <a:alpha val="4725"/>
                  </a:srgbClr>
                </a:gs>
                <a:gs pos="85714">
                  <a:srgbClr val="FFFFFF">
                    <a:alpha val="1896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6523585">
              <a:off x="2838474" y="879883"/>
              <a:ext cx="768764" cy="283888"/>
            </a:xfrm>
            <a:prstGeom prst="ellipse">
              <a:avLst/>
            </a:prstGeom>
            <a:gradFill>
              <a:gsLst>
                <a:gs pos="0">
                  <a:srgbClr val="00FF00">
                    <a:alpha val="4719"/>
                  </a:srgbClr>
                </a:gs>
                <a:gs pos="14286">
                  <a:srgbClr val="00FF00">
                    <a:alpha val="4346"/>
                  </a:srgbClr>
                </a:gs>
                <a:gs pos="28571">
                  <a:srgbClr val="00FF00">
                    <a:alpha val="3391"/>
                  </a:srgbClr>
                </a:gs>
                <a:gs pos="42857">
                  <a:srgbClr val="00FF00">
                    <a:alpha val="2237"/>
                  </a:srgbClr>
                </a:gs>
                <a:gs pos="57143">
                  <a:srgbClr val="00FF00">
                    <a:alpha val="1246"/>
                  </a:srgbClr>
                </a:gs>
                <a:gs pos="71429">
                  <a:srgbClr val="00FF00">
                    <a:alpha val="585"/>
                  </a:srgbClr>
                </a:gs>
                <a:gs pos="85714">
                  <a:srgbClr val="00FF00">
                    <a:alpha val="232"/>
                  </a:srgbClr>
                </a:gs>
                <a:gs pos="100000">
                  <a:srgbClr val="00FF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5324499">
              <a:off x="2468048" y="707593"/>
              <a:ext cx="1007586" cy="3334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5280908">
              <a:off x="2204578" y="773619"/>
              <a:ext cx="854417" cy="540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4415015">
              <a:off x="2063758" y="650660"/>
              <a:ext cx="895220" cy="683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9111141">
              <a:off x="1837950" y="714749"/>
              <a:ext cx="891820" cy="6171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7510272">
              <a:off x="1731996" y="759665"/>
              <a:ext cx="860104" cy="360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5664402">
              <a:off x="1471010" y="791227"/>
              <a:ext cx="629603" cy="274183"/>
            </a:xfrm>
            <a:prstGeom prst="ellipse">
              <a:avLst/>
            </a:prstGeom>
            <a:gradFill>
              <a:gsLst>
                <a:gs pos="0">
                  <a:srgbClr val="FFC574">
                    <a:alpha val="32968"/>
                  </a:srgbClr>
                </a:gs>
                <a:gs pos="14286">
                  <a:srgbClr val="FFC574">
                    <a:alpha val="30764"/>
                  </a:srgbClr>
                </a:gs>
                <a:gs pos="28571">
                  <a:srgbClr val="FFC574">
                    <a:alpha val="24833"/>
                  </a:srgbClr>
                </a:gs>
                <a:gs pos="42857">
                  <a:srgbClr val="FFC574">
                    <a:alpha val="17075"/>
                  </a:srgbClr>
                </a:gs>
                <a:gs pos="57143">
                  <a:srgbClr val="FFC574">
                    <a:alpha val="9855"/>
                  </a:srgbClr>
                </a:gs>
                <a:gs pos="71429">
                  <a:srgbClr val="FFC574">
                    <a:alpha val="4740"/>
                  </a:srgbClr>
                </a:gs>
                <a:gs pos="85714">
                  <a:srgbClr val="FFC574">
                    <a:alpha val="1902"/>
                  </a:srgbClr>
                </a:gs>
                <a:gs pos="100000">
                  <a:srgbClr val="FFC57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10159388">
              <a:off x="1194667" y="570642"/>
              <a:ext cx="719882" cy="537965"/>
            </a:xfrm>
            <a:prstGeom prst="ellipse">
              <a:avLst/>
            </a:prstGeom>
            <a:gradFill>
              <a:gsLst>
                <a:gs pos="0">
                  <a:srgbClr val="FFFF4E">
                    <a:alpha val="32541"/>
                  </a:srgbClr>
                </a:gs>
                <a:gs pos="14286">
                  <a:srgbClr val="FFFF4E">
                    <a:alpha val="30358"/>
                  </a:srgbClr>
                </a:gs>
                <a:gs pos="28571">
                  <a:srgbClr val="FFFF4E">
                    <a:alpha val="24491"/>
                  </a:srgbClr>
                </a:gs>
                <a:gs pos="42857">
                  <a:srgbClr val="FFFF4E">
                    <a:alpha val="16828"/>
                  </a:srgbClr>
                </a:gs>
                <a:gs pos="57143">
                  <a:srgbClr val="FFFF4E">
                    <a:alpha val="9706"/>
                  </a:srgbClr>
                </a:gs>
                <a:gs pos="71429">
                  <a:srgbClr val="FFFF4E">
                    <a:alpha val="4667"/>
                  </a:srgbClr>
                </a:gs>
                <a:gs pos="85714">
                  <a:srgbClr val="FFFF4E">
                    <a:alpha val="1872"/>
                  </a:srgbClr>
                </a:gs>
                <a:gs pos="100000">
                  <a:srgbClr val="FFFF4E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8814666">
              <a:off x="894471" y="752095"/>
              <a:ext cx="947046" cy="226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-9296761">
              <a:off x="694219" y="758713"/>
              <a:ext cx="866293" cy="297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9870392">
              <a:off x="482302" y="733390"/>
              <a:ext cx="809560" cy="446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3077122">
              <a:off x="199716" y="728029"/>
              <a:ext cx="851256" cy="4719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9" name="Splat 1759"/>
            <p:cNvSpPr>
              <a:spLocks noGrp="1"/>
            </p:cNvSpPr>
            <p:nvPr/>
          </p:nvSpPr>
          <p:spPr>
            <a:xfrm rot="3193661">
              <a:off x="73175" y="878266"/>
              <a:ext cx="809077" cy="200702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0" name="Splat 1760"/>
            <p:cNvSpPr>
              <a:spLocks noGrp="1"/>
            </p:cNvSpPr>
            <p:nvPr/>
          </p:nvSpPr>
          <p:spPr>
            <a:xfrm rot="4641338">
              <a:off x="-290182" y="639517"/>
              <a:ext cx="985765" cy="4746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1" name="Splat 1761"/>
            <p:cNvSpPr>
              <a:spLocks noGrp="1"/>
            </p:cNvSpPr>
            <p:nvPr/>
          </p:nvSpPr>
          <p:spPr>
            <a:xfrm rot="4571660">
              <a:off x="-302703" y="627721"/>
              <a:ext cx="967812" cy="516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2" name="Splat 1762"/>
            <p:cNvSpPr>
              <a:spLocks noGrp="1"/>
            </p:cNvSpPr>
            <p:nvPr/>
          </p:nvSpPr>
          <p:spPr>
            <a:xfrm rot="5270708">
              <a:off x="2976229" y="549939"/>
              <a:ext cx="761738" cy="428235"/>
            </a:xfrm>
            <a:prstGeom prst="ellipse">
              <a:avLst/>
            </a:prstGeom>
            <a:gradFill>
              <a:gsLst>
                <a:gs pos="0">
                  <a:srgbClr val="FFFFFF">
                    <a:alpha val="28939"/>
                  </a:srgbClr>
                </a:gs>
                <a:gs pos="14286">
                  <a:srgbClr val="FFFFFF">
                    <a:alpha val="26948"/>
                  </a:srgbClr>
                </a:gs>
                <a:gs pos="28571">
                  <a:srgbClr val="FFFFFF">
                    <a:alpha val="21636"/>
                  </a:srgbClr>
                </a:gs>
                <a:gs pos="42857">
                  <a:srgbClr val="FFFFFF">
                    <a:alpha val="14779"/>
                  </a:srgbClr>
                </a:gs>
                <a:gs pos="57143">
                  <a:srgbClr val="FFFFFF">
                    <a:alpha val="8480"/>
                  </a:srgbClr>
                </a:gs>
                <a:gs pos="71429">
                  <a:srgbClr val="FFFFFF">
                    <a:alpha val="4063"/>
                  </a:srgbClr>
                </a:gs>
                <a:gs pos="85714">
                  <a:srgbClr val="FFFFFF">
                    <a:alpha val="1627"/>
                  </a:srgbClr>
                </a:gs>
                <a:gs pos="100000">
                  <a:srgbClr val="FFFFFF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3" name="Splat 1763"/>
            <p:cNvSpPr>
              <a:spLocks noGrp="1"/>
            </p:cNvSpPr>
            <p:nvPr/>
          </p:nvSpPr>
          <p:spPr>
            <a:xfrm rot="5022861">
              <a:off x="2824596" y="455592"/>
              <a:ext cx="861130" cy="292507"/>
            </a:xfrm>
            <a:prstGeom prst="ellipse">
              <a:avLst/>
            </a:prstGeom>
            <a:gradFill>
              <a:gsLst>
                <a:gs pos="0">
                  <a:srgbClr val="00FFFF">
                    <a:alpha val="4558"/>
                  </a:srgbClr>
                </a:gs>
                <a:gs pos="14286">
                  <a:srgbClr val="00FFFF">
                    <a:alpha val="4197"/>
                  </a:srgbClr>
                </a:gs>
                <a:gs pos="28571">
                  <a:srgbClr val="00FFFF">
                    <a:alpha val="3274"/>
                  </a:srgbClr>
                </a:gs>
                <a:gs pos="42857">
                  <a:srgbClr val="00FFFF">
                    <a:alpha val="2160"/>
                  </a:srgbClr>
                </a:gs>
                <a:gs pos="57143">
                  <a:srgbClr val="00FFFF">
                    <a:alpha val="1203"/>
                  </a:srgbClr>
                </a:gs>
                <a:gs pos="71429">
                  <a:srgbClr val="00FFFF">
                    <a:alpha val="565"/>
                  </a:srgbClr>
                </a:gs>
                <a:gs pos="85714">
                  <a:srgbClr val="00FFFF">
                    <a:alpha val="224"/>
                  </a:srgbClr>
                </a:gs>
                <a:gs pos="100000">
                  <a:srgbClr val="00FFFF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4" name="Splat 1764"/>
            <p:cNvSpPr>
              <a:spLocks noGrp="1"/>
            </p:cNvSpPr>
            <p:nvPr/>
          </p:nvSpPr>
          <p:spPr>
            <a:xfrm rot="4984185">
              <a:off x="2441895" y="637305"/>
              <a:ext cx="992253" cy="2253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5" name="Splat 1765"/>
            <p:cNvSpPr>
              <a:spLocks noGrp="1"/>
            </p:cNvSpPr>
            <p:nvPr/>
          </p:nvSpPr>
          <p:spPr>
            <a:xfrm rot="4840367">
              <a:off x="2268158" y="625967"/>
              <a:ext cx="927270" cy="235649"/>
            </a:xfrm>
            <a:prstGeom prst="ellipse">
              <a:avLst/>
            </a:prstGeom>
            <a:gradFill>
              <a:gsLst>
                <a:gs pos="0">
                  <a:srgbClr val="FFFFFF">
                    <a:alpha val="28078"/>
                  </a:srgbClr>
                </a:gs>
                <a:gs pos="14286">
                  <a:srgbClr val="FFFFFF">
                    <a:alpha val="26135"/>
                  </a:srgbClr>
                </a:gs>
                <a:gs pos="28571">
                  <a:srgbClr val="FFFFFF">
                    <a:alpha val="20959"/>
                  </a:srgbClr>
                </a:gs>
                <a:gs pos="42857">
                  <a:srgbClr val="FFFFFF">
                    <a:alpha val="14296"/>
                  </a:srgbClr>
                </a:gs>
                <a:gs pos="57143">
                  <a:srgbClr val="FFFFFF">
                    <a:alpha val="8193"/>
                  </a:srgbClr>
                </a:gs>
                <a:gs pos="71429">
                  <a:srgbClr val="FFFFFF">
                    <a:alpha val="3922"/>
                  </a:srgbClr>
                </a:gs>
                <a:gs pos="85714">
                  <a:srgbClr val="FFFFFF">
                    <a:alpha val="1570"/>
                  </a:srgbClr>
                </a:gs>
                <a:gs pos="100000">
                  <a:srgbClr val="FFFFFF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6" name="Splat 1766"/>
            <p:cNvSpPr>
              <a:spLocks noGrp="1"/>
            </p:cNvSpPr>
            <p:nvPr/>
          </p:nvSpPr>
          <p:spPr>
            <a:xfrm rot="3649777">
              <a:off x="2196437" y="502170"/>
              <a:ext cx="735305" cy="534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7" name="Splat 1767"/>
            <p:cNvSpPr>
              <a:spLocks noGrp="1"/>
            </p:cNvSpPr>
            <p:nvPr/>
          </p:nvSpPr>
          <p:spPr>
            <a:xfrm rot="7048662">
              <a:off x="1858766" y="575915"/>
              <a:ext cx="912952" cy="515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8" name="Splat 1768"/>
            <p:cNvSpPr>
              <a:spLocks noGrp="1"/>
            </p:cNvSpPr>
            <p:nvPr/>
          </p:nvSpPr>
          <p:spPr>
            <a:xfrm rot="4736001">
              <a:off x="1763949" y="422845"/>
              <a:ext cx="551563" cy="331750"/>
            </a:xfrm>
            <a:prstGeom prst="ellipse">
              <a:avLst/>
            </a:prstGeom>
            <a:gradFill>
              <a:gsLst>
                <a:gs pos="0">
                  <a:srgbClr val="00FF00">
                    <a:alpha val="6487"/>
                  </a:srgbClr>
                </a:gs>
                <a:gs pos="14286">
                  <a:srgbClr val="00FF00">
                    <a:alpha val="5978"/>
                  </a:srgbClr>
                </a:gs>
                <a:gs pos="28571">
                  <a:srgbClr val="00FF00">
                    <a:alpha val="4673"/>
                  </a:srgbClr>
                </a:gs>
                <a:gs pos="42857">
                  <a:srgbClr val="00FF00">
                    <a:alpha val="3090"/>
                  </a:srgbClr>
                </a:gs>
                <a:gs pos="57143">
                  <a:srgbClr val="00FF00">
                    <a:alpha val="1724"/>
                  </a:srgbClr>
                </a:gs>
                <a:gs pos="71429">
                  <a:srgbClr val="00FF00">
                    <a:alpha val="811"/>
                  </a:srgbClr>
                </a:gs>
                <a:gs pos="85714">
                  <a:srgbClr val="00FF00">
                    <a:alpha val="321"/>
                  </a:srgbClr>
                </a:gs>
                <a:gs pos="100000">
                  <a:srgbClr val="00FF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9" name="Splat 1769"/>
            <p:cNvSpPr>
              <a:spLocks noGrp="1"/>
            </p:cNvSpPr>
            <p:nvPr/>
          </p:nvSpPr>
          <p:spPr>
            <a:xfrm rot="4854915">
              <a:off x="1622834" y="468227"/>
              <a:ext cx="659842" cy="338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0" name="Splat 1770"/>
            <p:cNvSpPr>
              <a:spLocks noGrp="1"/>
            </p:cNvSpPr>
            <p:nvPr/>
          </p:nvSpPr>
          <p:spPr>
            <a:xfrm rot="-8281459">
              <a:off x="1214645" y="671477"/>
              <a:ext cx="963885" cy="206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1" name="Splat 1771"/>
            <p:cNvSpPr>
              <a:spLocks noGrp="1"/>
            </p:cNvSpPr>
            <p:nvPr/>
          </p:nvSpPr>
          <p:spPr>
            <a:xfrm rot="5754894">
              <a:off x="1189538" y="638638"/>
              <a:ext cx="800958" cy="236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2" name="Splat 1772"/>
            <p:cNvSpPr>
              <a:spLocks noGrp="1"/>
            </p:cNvSpPr>
            <p:nvPr/>
          </p:nvSpPr>
          <p:spPr>
            <a:xfrm rot="5006787">
              <a:off x="1012046" y="661867"/>
              <a:ext cx="601369" cy="268667"/>
            </a:xfrm>
            <a:prstGeom prst="ellipse">
              <a:avLst/>
            </a:prstGeom>
            <a:gradFill>
              <a:gsLst>
                <a:gs pos="0">
                  <a:srgbClr val="FFB500">
                    <a:alpha val="13425"/>
                  </a:srgbClr>
                </a:gs>
                <a:gs pos="14286">
                  <a:srgbClr val="FFB500">
                    <a:alpha val="12410"/>
                  </a:srgbClr>
                </a:gs>
                <a:gs pos="28571">
                  <a:srgbClr val="FFB500">
                    <a:alpha val="9777"/>
                  </a:srgbClr>
                </a:gs>
                <a:gs pos="42857">
                  <a:srgbClr val="FFB500">
                    <a:alpha val="6526"/>
                  </a:srgbClr>
                </a:gs>
                <a:gs pos="57143">
                  <a:srgbClr val="FFB500">
                    <a:alpha val="3670"/>
                  </a:srgbClr>
                </a:gs>
                <a:gs pos="71429">
                  <a:srgbClr val="FFB500">
                    <a:alpha val="1735"/>
                  </a:srgbClr>
                </a:gs>
                <a:gs pos="85714">
                  <a:srgbClr val="FFB500">
                    <a:alpha val="690"/>
                  </a:srgbClr>
                </a:gs>
                <a:gs pos="100000">
                  <a:srgbClr val="FFB5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3" name="Splat 1773"/>
            <p:cNvSpPr>
              <a:spLocks noGrp="1"/>
            </p:cNvSpPr>
            <p:nvPr/>
          </p:nvSpPr>
          <p:spPr>
            <a:xfrm rot="3672418">
              <a:off x="973281" y="599667"/>
              <a:ext cx="438770" cy="2138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4" name="Splat 1774"/>
            <p:cNvSpPr>
              <a:spLocks noGrp="1"/>
            </p:cNvSpPr>
            <p:nvPr/>
          </p:nvSpPr>
          <p:spPr>
            <a:xfrm rot="5774504">
              <a:off x="563818" y="600414"/>
              <a:ext cx="918850" cy="213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5" name="Splat 1775"/>
            <p:cNvSpPr>
              <a:spLocks noGrp="1"/>
            </p:cNvSpPr>
            <p:nvPr/>
          </p:nvSpPr>
          <p:spPr>
            <a:xfrm rot="-10264218">
              <a:off x="320847" y="460601"/>
              <a:ext cx="849575" cy="696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6" name="Splat 1776"/>
            <p:cNvSpPr>
              <a:spLocks noGrp="1"/>
            </p:cNvSpPr>
            <p:nvPr/>
          </p:nvSpPr>
          <p:spPr>
            <a:xfrm rot="7719777">
              <a:off x="113566" y="581624"/>
              <a:ext cx="749270" cy="227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7" name="Splat 1777"/>
            <p:cNvSpPr>
              <a:spLocks noGrp="1"/>
            </p:cNvSpPr>
            <p:nvPr/>
          </p:nvSpPr>
          <p:spPr>
            <a:xfrm rot="7162549">
              <a:off x="-196339" y="509590"/>
              <a:ext cx="1009474" cy="274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8" name="Splat 1778"/>
            <p:cNvSpPr>
              <a:spLocks noGrp="1"/>
            </p:cNvSpPr>
            <p:nvPr/>
          </p:nvSpPr>
          <p:spPr>
            <a:xfrm rot="4957537">
              <a:off x="-301847" y="417216"/>
              <a:ext cx="825128" cy="49357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9" name="Splat 1779"/>
            <p:cNvSpPr>
              <a:spLocks noGrp="1"/>
            </p:cNvSpPr>
            <p:nvPr/>
          </p:nvSpPr>
          <p:spPr>
            <a:xfrm rot="5639479">
              <a:off x="3077242" y="270796"/>
              <a:ext cx="939629" cy="755787"/>
            </a:xfrm>
            <a:prstGeom prst="ellipse">
              <a:avLst/>
            </a:prstGeom>
            <a:gradFill>
              <a:gsLst>
                <a:gs pos="0">
                  <a:srgbClr val="C6FFFF">
                    <a:alpha val="32877"/>
                  </a:srgbClr>
                </a:gs>
                <a:gs pos="14286">
                  <a:srgbClr val="C6FFFF">
                    <a:alpha val="30678"/>
                  </a:srgbClr>
                </a:gs>
                <a:gs pos="28571">
                  <a:srgbClr val="C6FFFF">
                    <a:alpha val="24760"/>
                  </a:srgbClr>
                </a:gs>
                <a:gs pos="42857">
                  <a:srgbClr val="C6FFFF">
                    <a:alpha val="17023"/>
                  </a:srgbClr>
                </a:gs>
                <a:gs pos="57143">
                  <a:srgbClr val="C6FFFF">
                    <a:alpha val="9823"/>
                  </a:srgbClr>
                </a:gs>
                <a:gs pos="71429">
                  <a:srgbClr val="C6FFFF">
                    <a:alpha val="4725"/>
                  </a:srgbClr>
                </a:gs>
                <a:gs pos="85714">
                  <a:srgbClr val="C6FFFF">
                    <a:alpha val="1896"/>
                  </a:srgbClr>
                </a:gs>
                <a:gs pos="100000">
                  <a:srgbClr val="C6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0" name="Splat 1780"/>
            <p:cNvSpPr>
              <a:spLocks noGrp="1"/>
            </p:cNvSpPr>
            <p:nvPr/>
          </p:nvSpPr>
          <p:spPr>
            <a:xfrm rot="5297264">
              <a:off x="2921327" y="355265"/>
              <a:ext cx="808125" cy="390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1" name="Splat 1781"/>
            <p:cNvSpPr>
              <a:spLocks noGrp="1"/>
            </p:cNvSpPr>
            <p:nvPr/>
          </p:nvSpPr>
          <p:spPr>
            <a:xfrm rot="6042541">
              <a:off x="2482780" y="409630"/>
              <a:ext cx="984448" cy="3018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2" name="Splat 1782"/>
            <p:cNvSpPr>
              <a:spLocks noGrp="1"/>
            </p:cNvSpPr>
            <p:nvPr/>
          </p:nvSpPr>
          <p:spPr>
            <a:xfrm rot="4162535">
              <a:off x="2010634" y="200796"/>
              <a:ext cx="888922" cy="599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3" name="Splat 1783"/>
            <p:cNvSpPr>
              <a:spLocks noGrp="1"/>
            </p:cNvSpPr>
            <p:nvPr/>
          </p:nvSpPr>
          <p:spPr>
            <a:xfrm rot="4036335">
              <a:off x="1925288" y="228702"/>
              <a:ext cx="891344" cy="5295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4" name="Splat 1784"/>
            <p:cNvSpPr>
              <a:spLocks noGrp="1"/>
            </p:cNvSpPr>
            <p:nvPr/>
          </p:nvSpPr>
          <p:spPr>
            <a:xfrm rot="5031087">
              <a:off x="1612387" y="416522"/>
              <a:ext cx="700960" cy="3842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5" name="Splat 1785"/>
            <p:cNvSpPr>
              <a:spLocks noGrp="1"/>
            </p:cNvSpPr>
            <p:nvPr/>
          </p:nvSpPr>
          <p:spPr>
            <a:xfrm rot="-9717724">
              <a:off x="1246743" y="317714"/>
              <a:ext cx="994649" cy="390251"/>
            </a:xfrm>
            <a:prstGeom prst="ellipse">
              <a:avLst/>
            </a:prstGeom>
            <a:gradFill>
              <a:gsLst>
                <a:gs pos="0">
                  <a:srgbClr val="FF3D00">
                    <a:alpha val="13537"/>
                  </a:srgbClr>
                </a:gs>
                <a:gs pos="14286">
                  <a:srgbClr val="FF3D00">
                    <a:alpha val="12514"/>
                  </a:srgbClr>
                </a:gs>
                <a:gs pos="28571">
                  <a:srgbClr val="FF3D00">
                    <a:alpha val="9860"/>
                  </a:srgbClr>
                </a:gs>
                <a:gs pos="42857">
                  <a:srgbClr val="FF3D00">
                    <a:alpha val="6582"/>
                  </a:srgbClr>
                </a:gs>
                <a:gs pos="57143">
                  <a:srgbClr val="FF3D00">
                    <a:alpha val="3702"/>
                  </a:srgbClr>
                </a:gs>
                <a:gs pos="71429">
                  <a:srgbClr val="FF3D00">
                    <a:alpha val="1750"/>
                  </a:srgbClr>
                </a:gs>
                <a:gs pos="85714">
                  <a:srgbClr val="FF3D00">
                    <a:alpha val="696"/>
                  </a:srgbClr>
                </a:gs>
                <a:gs pos="100000">
                  <a:srgbClr val="FF3D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6" name="Splat 1786"/>
            <p:cNvSpPr>
              <a:spLocks noGrp="1"/>
            </p:cNvSpPr>
            <p:nvPr/>
          </p:nvSpPr>
          <p:spPr>
            <a:xfrm rot="3168497">
              <a:off x="1185894" y="316007"/>
              <a:ext cx="767727" cy="524672"/>
            </a:xfrm>
            <a:prstGeom prst="ellipse">
              <a:avLst/>
            </a:prstGeom>
            <a:gradFill>
              <a:gsLst>
                <a:gs pos="0">
                  <a:srgbClr val="FFFF00">
                    <a:alpha val="7308"/>
                  </a:srgbClr>
                </a:gs>
                <a:gs pos="14286">
                  <a:srgbClr val="FFFF00">
                    <a:alpha val="6737"/>
                  </a:srgbClr>
                </a:gs>
                <a:gs pos="28571">
                  <a:srgbClr val="FFFF00">
                    <a:alpha val="5272"/>
                  </a:srgbClr>
                </a:gs>
                <a:gs pos="42857">
                  <a:srgbClr val="FFFF00">
                    <a:alpha val="3490"/>
                  </a:srgbClr>
                </a:gs>
                <a:gs pos="57143">
                  <a:srgbClr val="FFFF00">
                    <a:alpha val="1949"/>
                  </a:srgbClr>
                </a:gs>
                <a:gs pos="71429">
                  <a:srgbClr val="FFFF00">
                    <a:alpha val="917"/>
                  </a:srgbClr>
                </a:gs>
                <a:gs pos="85714">
                  <a:srgbClr val="FFFF00">
                    <a:alpha val="364"/>
                  </a:srgbClr>
                </a:gs>
                <a:gs pos="100000">
                  <a:srgbClr val="FFFF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7" name="Splat 1787"/>
            <p:cNvSpPr>
              <a:spLocks noGrp="1"/>
            </p:cNvSpPr>
            <p:nvPr/>
          </p:nvSpPr>
          <p:spPr>
            <a:xfrm rot="6625051">
              <a:off x="836718" y="327846"/>
              <a:ext cx="646654" cy="353354"/>
            </a:xfrm>
            <a:prstGeom prst="ellipse">
              <a:avLst/>
            </a:prstGeom>
            <a:gradFill>
              <a:gsLst>
                <a:gs pos="0">
                  <a:srgbClr val="00FA00">
                    <a:alpha val="4889"/>
                  </a:srgbClr>
                </a:gs>
                <a:gs pos="14286">
                  <a:srgbClr val="00FA00">
                    <a:alpha val="4502"/>
                  </a:srgbClr>
                </a:gs>
                <a:gs pos="28571">
                  <a:srgbClr val="00FA00">
                    <a:alpha val="3514"/>
                  </a:srgbClr>
                </a:gs>
                <a:gs pos="42857">
                  <a:srgbClr val="00FA00">
                    <a:alpha val="2319"/>
                  </a:srgbClr>
                </a:gs>
                <a:gs pos="57143">
                  <a:srgbClr val="00FA00">
                    <a:alpha val="1292"/>
                  </a:srgbClr>
                </a:gs>
                <a:gs pos="71429">
                  <a:srgbClr val="00FA00">
                    <a:alpha val="607"/>
                  </a:srgbClr>
                </a:gs>
                <a:gs pos="85714">
                  <a:srgbClr val="00FA00">
                    <a:alpha val="240"/>
                  </a:srgbClr>
                </a:gs>
                <a:gs pos="100000">
                  <a:srgbClr val="00FA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8" name="Splat 1788"/>
            <p:cNvSpPr>
              <a:spLocks noGrp="1"/>
            </p:cNvSpPr>
            <p:nvPr/>
          </p:nvSpPr>
          <p:spPr>
            <a:xfrm rot="6222397">
              <a:off x="480774" y="436194"/>
              <a:ext cx="959674" cy="3429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9" name="Splat 1789"/>
            <p:cNvSpPr>
              <a:spLocks noGrp="1"/>
            </p:cNvSpPr>
            <p:nvPr/>
          </p:nvSpPr>
          <p:spPr>
            <a:xfrm rot="7471412">
              <a:off x="295325" y="279721"/>
              <a:ext cx="946815" cy="630927"/>
            </a:xfrm>
            <a:prstGeom prst="ellipse">
              <a:avLst/>
            </a:prstGeom>
            <a:gradFill>
              <a:gsLst>
                <a:gs pos="0">
                  <a:srgbClr val="FFFFF3">
                    <a:alpha val="32968"/>
                  </a:srgbClr>
                </a:gs>
                <a:gs pos="14286">
                  <a:srgbClr val="FFFFF3">
                    <a:alpha val="30764"/>
                  </a:srgbClr>
                </a:gs>
                <a:gs pos="28571">
                  <a:srgbClr val="FFFFF3">
                    <a:alpha val="24833"/>
                  </a:srgbClr>
                </a:gs>
                <a:gs pos="42857">
                  <a:srgbClr val="FFFFF3">
                    <a:alpha val="17075"/>
                  </a:srgbClr>
                </a:gs>
                <a:gs pos="57143">
                  <a:srgbClr val="FFFFF3">
                    <a:alpha val="9855"/>
                  </a:srgbClr>
                </a:gs>
                <a:gs pos="71429">
                  <a:srgbClr val="FFFFF3">
                    <a:alpha val="4740"/>
                  </a:srgbClr>
                </a:gs>
                <a:gs pos="85714">
                  <a:srgbClr val="FFFFF3">
                    <a:alpha val="1902"/>
                  </a:srgbClr>
                </a:gs>
                <a:gs pos="100000">
                  <a:srgbClr val="FF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0" name="Splat 1790"/>
            <p:cNvSpPr>
              <a:spLocks noGrp="1"/>
            </p:cNvSpPr>
            <p:nvPr/>
          </p:nvSpPr>
          <p:spPr>
            <a:xfrm rot="4618774">
              <a:off x="78305" y="435993"/>
              <a:ext cx="880468" cy="207849"/>
            </a:xfrm>
            <a:prstGeom prst="ellipse">
              <a:avLst/>
            </a:prstGeom>
            <a:gradFill>
              <a:gsLst>
                <a:gs pos="0">
                  <a:srgbClr val="FFFFDB">
                    <a:alpha val="32968"/>
                  </a:srgbClr>
                </a:gs>
                <a:gs pos="14286">
                  <a:srgbClr val="FFFFDB">
                    <a:alpha val="30764"/>
                  </a:srgbClr>
                </a:gs>
                <a:gs pos="28571">
                  <a:srgbClr val="FFFFDB">
                    <a:alpha val="24833"/>
                  </a:srgbClr>
                </a:gs>
                <a:gs pos="42857">
                  <a:srgbClr val="FFFFDB">
                    <a:alpha val="17075"/>
                  </a:srgbClr>
                </a:gs>
                <a:gs pos="57143">
                  <a:srgbClr val="FFFFDB">
                    <a:alpha val="9855"/>
                  </a:srgbClr>
                </a:gs>
                <a:gs pos="71429">
                  <a:srgbClr val="FFFFDB">
                    <a:alpha val="4740"/>
                  </a:srgbClr>
                </a:gs>
                <a:gs pos="85714">
                  <a:srgbClr val="FFFFDB">
                    <a:alpha val="1902"/>
                  </a:srgbClr>
                </a:gs>
                <a:gs pos="100000">
                  <a:srgbClr val="FFFF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1" name="Splat 1791"/>
            <p:cNvSpPr>
              <a:spLocks noGrp="1"/>
            </p:cNvSpPr>
            <p:nvPr/>
          </p:nvSpPr>
          <p:spPr>
            <a:xfrm rot="10776610">
              <a:off x="-233099" y="358808"/>
              <a:ext cx="907340" cy="491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2" name="Splat 1792"/>
            <p:cNvSpPr>
              <a:spLocks noGrp="1"/>
            </p:cNvSpPr>
            <p:nvPr/>
          </p:nvSpPr>
          <p:spPr>
            <a:xfrm rot="-10633783">
              <a:off x="-278594" y="368341"/>
              <a:ext cx="884346" cy="509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3" name="Splat 1793"/>
            <p:cNvSpPr>
              <a:spLocks noGrp="1"/>
            </p:cNvSpPr>
            <p:nvPr/>
          </p:nvSpPr>
          <p:spPr>
            <a:xfrm rot="6348801">
              <a:off x="3099448" y="45602"/>
              <a:ext cx="865839" cy="775686"/>
            </a:xfrm>
            <a:prstGeom prst="ellipse">
              <a:avLst/>
            </a:prstGeom>
            <a:gradFill>
              <a:gsLst>
                <a:gs pos="0">
                  <a:srgbClr val="BCDAFF">
                    <a:alpha val="22907"/>
                  </a:srgbClr>
                </a:gs>
                <a:gs pos="14286">
                  <a:srgbClr val="BCDAFF">
                    <a:alpha val="21267"/>
                  </a:srgbClr>
                </a:gs>
                <a:gs pos="28571">
                  <a:srgbClr val="BCDAFF">
                    <a:alpha val="16944"/>
                  </a:srgbClr>
                </a:gs>
                <a:gs pos="42857">
                  <a:srgbClr val="BCDAFF">
                    <a:alpha val="11465"/>
                  </a:srgbClr>
                </a:gs>
                <a:gs pos="57143">
                  <a:srgbClr val="BCDAFF">
                    <a:alpha val="6525"/>
                  </a:srgbClr>
                </a:gs>
                <a:gs pos="71429">
                  <a:srgbClr val="BCDAFF">
                    <a:alpha val="3109"/>
                  </a:srgbClr>
                </a:gs>
                <a:gs pos="85714">
                  <a:srgbClr val="BCDAFF">
                    <a:alpha val="1241"/>
                  </a:srgbClr>
                </a:gs>
                <a:gs pos="100000">
                  <a:srgbClr val="BCDA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4" name="Splat 1794"/>
            <p:cNvSpPr>
              <a:spLocks noGrp="1"/>
            </p:cNvSpPr>
            <p:nvPr/>
          </p:nvSpPr>
          <p:spPr>
            <a:xfrm rot="6253926">
              <a:off x="2275571" y="46005"/>
              <a:ext cx="773263" cy="494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5" name="Splat 1795"/>
            <p:cNvSpPr>
              <a:spLocks noGrp="1"/>
            </p:cNvSpPr>
            <p:nvPr/>
          </p:nvSpPr>
          <p:spPr>
            <a:xfrm rot="6094180">
              <a:off x="2180760" y="-46014"/>
              <a:ext cx="826227" cy="605082"/>
            </a:xfrm>
            <a:prstGeom prst="ellipse">
              <a:avLst/>
            </a:prstGeom>
            <a:gradFill>
              <a:gsLst>
                <a:gs pos="0">
                  <a:srgbClr val="FFFFFF">
                    <a:alpha val="28355"/>
                  </a:srgbClr>
                </a:gs>
                <a:gs pos="14286">
                  <a:srgbClr val="FFFFFF">
                    <a:alpha val="26396"/>
                  </a:srgbClr>
                </a:gs>
                <a:gs pos="28571">
                  <a:srgbClr val="FFFFFF">
                    <a:alpha val="21177"/>
                  </a:srgbClr>
                </a:gs>
                <a:gs pos="42857">
                  <a:srgbClr val="FFFFFF">
                    <a:alpha val="14451"/>
                  </a:srgbClr>
                </a:gs>
                <a:gs pos="57143">
                  <a:srgbClr val="FFFFFF">
                    <a:alpha val="8285"/>
                  </a:srgbClr>
                </a:gs>
                <a:gs pos="71429">
                  <a:srgbClr val="FFFFFF">
                    <a:alpha val="3968"/>
                  </a:srgbClr>
                </a:gs>
                <a:gs pos="85714">
                  <a:srgbClr val="FFFFFF">
                    <a:alpha val="1588"/>
                  </a:srgbClr>
                </a:gs>
                <a:gs pos="100000">
                  <a:srgbClr val="FFFFFF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6" name="Splat 1796"/>
            <p:cNvSpPr>
              <a:spLocks noGrp="1"/>
            </p:cNvSpPr>
            <p:nvPr/>
          </p:nvSpPr>
          <p:spPr>
            <a:xfrm rot="2876582">
              <a:off x="1855064" y="13419"/>
              <a:ext cx="892214" cy="532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7" name="Splat 1797"/>
            <p:cNvSpPr>
              <a:spLocks noGrp="1"/>
            </p:cNvSpPr>
            <p:nvPr/>
          </p:nvSpPr>
          <p:spPr>
            <a:xfrm rot="3405777">
              <a:off x="1680483" y="189888"/>
              <a:ext cx="928266" cy="2287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8" name="Splat 1798"/>
            <p:cNvSpPr>
              <a:spLocks noGrp="1"/>
            </p:cNvSpPr>
            <p:nvPr/>
          </p:nvSpPr>
          <p:spPr>
            <a:xfrm rot="3152931">
              <a:off x="1473564" y="231688"/>
              <a:ext cx="844271" cy="222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9" name="Splat 1799"/>
            <p:cNvSpPr>
              <a:spLocks noGrp="1"/>
            </p:cNvSpPr>
            <p:nvPr/>
          </p:nvSpPr>
          <p:spPr>
            <a:xfrm rot="2978381">
              <a:off x="1341338" y="69671"/>
              <a:ext cx="985100" cy="525244"/>
            </a:xfrm>
            <a:prstGeom prst="ellipse">
              <a:avLst/>
            </a:prstGeom>
            <a:gradFill>
              <a:gsLst>
                <a:gs pos="0">
                  <a:srgbClr val="FFD000">
                    <a:alpha val="15487"/>
                  </a:srgbClr>
                </a:gs>
                <a:gs pos="14286">
                  <a:srgbClr val="FFD000">
                    <a:alpha val="14329"/>
                  </a:srgbClr>
                </a:gs>
                <a:gs pos="28571">
                  <a:srgbClr val="FFD000">
                    <a:alpha val="11315"/>
                  </a:srgbClr>
                </a:gs>
                <a:gs pos="42857">
                  <a:srgbClr val="FFD000">
                    <a:alpha val="7574"/>
                  </a:srgbClr>
                </a:gs>
                <a:gs pos="57143">
                  <a:srgbClr val="FFD000">
                    <a:alpha val="4270"/>
                  </a:srgbClr>
                </a:gs>
                <a:gs pos="71429">
                  <a:srgbClr val="FFD000">
                    <a:alpha val="2022"/>
                  </a:srgbClr>
                </a:gs>
                <a:gs pos="85714">
                  <a:srgbClr val="FFD000">
                    <a:alpha val="805"/>
                  </a:srgbClr>
                </a:gs>
                <a:gs pos="100000">
                  <a:srgbClr val="FFD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0" name="Splat 1800"/>
            <p:cNvSpPr>
              <a:spLocks noGrp="1"/>
            </p:cNvSpPr>
            <p:nvPr/>
          </p:nvSpPr>
          <p:spPr>
            <a:xfrm rot="7866628">
              <a:off x="1221874" y="90461"/>
              <a:ext cx="710791" cy="405388"/>
            </a:xfrm>
            <a:prstGeom prst="ellipse">
              <a:avLst/>
            </a:prstGeom>
            <a:gradFill>
              <a:gsLst>
                <a:gs pos="0">
                  <a:srgbClr val="FFFF00">
                    <a:alpha val="7766"/>
                  </a:srgbClr>
                </a:gs>
                <a:gs pos="14286">
                  <a:srgbClr val="FFFF00">
                    <a:alpha val="7160"/>
                  </a:srgbClr>
                </a:gs>
                <a:gs pos="28571">
                  <a:srgbClr val="FFFF00">
                    <a:alpha val="5606"/>
                  </a:srgbClr>
                </a:gs>
                <a:gs pos="42857">
                  <a:srgbClr val="FFFF00">
                    <a:alpha val="3713"/>
                  </a:srgbClr>
                </a:gs>
                <a:gs pos="57143">
                  <a:srgbClr val="FFFF00">
                    <a:alpha val="2075"/>
                  </a:srgbClr>
                </a:gs>
                <a:gs pos="71429">
                  <a:srgbClr val="FFFF00">
                    <a:alpha val="977"/>
                  </a:srgbClr>
                </a:gs>
                <a:gs pos="85714">
                  <a:srgbClr val="FFFF00">
                    <a:alpha val="387"/>
                  </a:srgbClr>
                </a:gs>
                <a:gs pos="100000">
                  <a:srgbClr val="FFFF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1" name="Splat 1801"/>
            <p:cNvSpPr>
              <a:spLocks noGrp="1"/>
            </p:cNvSpPr>
            <p:nvPr/>
          </p:nvSpPr>
          <p:spPr>
            <a:xfrm rot="3122723">
              <a:off x="854656" y="153630"/>
              <a:ext cx="805440" cy="321502"/>
            </a:xfrm>
            <a:prstGeom prst="ellipse">
              <a:avLst/>
            </a:prstGeom>
            <a:gradFill>
              <a:gsLst>
                <a:gs pos="0">
                  <a:srgbClr val="A5FF00">
                    <a:alpha val="1656"/>
                  </a:srgbClr>
                </a:gs>
                <a:gs pos="14286">
                  <a:srgbClr val="A5FF00">
                    <a:alpha val="1524"/>
                  </a:srgbClr>
                </a:gs>
                <a:gs pos="28571">
                  <a:srgbClr val="A5FF00">
                    <a:alpha val="1185"/>
                  </a:srgbClr>
                </a:gs>
                <a:gs pos="42857">
                  <a:srgbClr val="A5FF00">
                    <a:alpha val="779"/>
                  </a:srgbClr>
                </a:gs>
                <a:gs pos="57143">
                  <a:srgbClr val="A5FF00">
                    <a:alpha val="432"/>
                  </a:srgbClr>
                </a:gs>
                <a:gs pos="71429">
                  <a:srgbClr val="A5FF00">
                    <a:alpha val="203"/>
                  </a:srgbClr>
                </a:gs>
                <a:gs pos="85714">
                  <a:srgbClr val="A5FF00">
                    <a:alpha val="80"/>
                  </a:srgbClr>
                </a:gs>
                <a:gs pos="100000">
                  <a:srgbClr val="A5FF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2" name="Splat 1802"/>
            <p:cNvSpPr>
              <a:spLocks noGrp="1"/>
            </p:cNvSpPr>
            <p:nvPr/>
          </p:nvSpPr>
          <p:spPr>
            <a:xfrm rot="8323676">
              <a:off x="651991" y="121222"/>
              <a:ext cx="944573" cy="301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3" name="Splat 1803"/>
            <p:cNvSpPr>
              <a:spLocks noGrp="1"/>
            </p:cNvSpPr>
            <p:nvPr/>
          </p:nvSpPr>
          <p:spPr>
            <a:xfrm rot="10375484">
              <a:off x="566293" y="41632"/>
              <a:ext cx="789605" cy="449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4" name="Splat 1804"/>
            <p:cNvSpPr>
              <a:spLocks noGrp="1"/>
            </p:cNvSpPr>
            <p:nvPr/>
          </p:nvSpPr>
          <p:spPr>
            <a:xfrm rot="3441312">
              <a:off x="368089" y="9453"/>
              <a:ext cx="786228" cy="682287"/>
            </a:xfrm>
            <a:prstGeom prst="ellipse">
              <a:avLst/>
            </a:prstGeom>
            <a:gradFill>
              <a:gsLst>
                <a:gs pos="0">
                  <a:srgbClr val="FFFFDE">
                    <a:alpha val="28686"/>
                  </a:srgbClr>
                </a:gs>
                <a:gs pos="14286">
                  <a:srgbClr val="FFFFDE">
                    <a:alpha val="26709"/>
                  </a:srgbClr>
                </a:gs>
                <a:gs pos="28571">
                  <a:srgbClr val="FFFFDE">
                    <a:alpha val="21437"/>
                  </a:srgbClr>
                </a:gs>
                <a:gs pos="42857">
                  <a:srgbClr val="FFFFDE">
                    <a:alpha val="14637"/>
                  </a:srgbClr>
                </a:gs>
                <a:gs pos="57143">
                  <a:srgbClr val="FFFFDE">
                    <a:alpha val="8395"/>
                  </a:srgbClr>
                </a:gs>
                <a:gs pos="71429">
                  <a:srgbClr val="FFFFDE">
                    <a:alpha val="4022"/>
                  </a:srgbClr>
                </a:gs>
                <a:gs pos="85714">
                  <a:srgbClr val="FFFFDE">
                    <a:alpha val="1610"/>
                  </a:srgbClr>
                </a:gs>
                <a:gs pos="100000">
                  <a:srgbClr val="FFFFDE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5" name="Splat 1805"/>
            <p:cNvSpPr>
              <a:spLocks noGrp="1"/>
            </p:cNvSpPr>
            <p:nvPr/>
          </p:nvSpPr>
          <p:spPr>
            <a:xfrm rot="4674331">
              <a:off x="-32158" y="259898"/>
              <a:ext cx="961526" cy="158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6" name="Splat 1806"/>
            <p:cNvSpPr>
              <a:spLocks noGrp="1"/>
            </p:cNvSpPr>
            <p:nvPr/>
          </p:nvSpPr>
          <p:spPr>
            <a:xfrm rot="3592181">
              <a:off x="-131630" y="231111"/>
              <a:ext cx="873905" cy="217848"/>
            </a:xfrm>
            <a:prstGeom prst="ellipse">
              <a:avLst/>
            </a:prstGeom>
            <a:gradFill>
              <a:gsLst>
                <a:gs pos="0">
                  <a:srgbClr val="000061">
                    <a:alpha val="32968"/>
                  </a:srgbClr>
                </a:gs>
                <a:gs pos="14286">
                  <a:srgbClr val="000061">
                    <a:alpha val="30764"/>
                  </a:srgbClr>
                </a:gs>
                <a:gs pos="28571">
                  <a:srgbClr val="000061">
                    <a:alpha val="24833"/>
                  </a:srgbClr>
                </a:gs>
                <a:gs pos="42857">
                  <a:srgbClr val="000061">
                    <a:alpha val="17075"/>
                  </a:srgbClr>
                </a:gs>
                <a:gs pos="57143">
                  <a:srgbClr val="000061">
                    <a:alpha val="9855"/>
                  </a:srgbClr>
                </a:gs>
                <a:gs pos="71429">
                  <a:srgbClr val="000061">
                    <a:alpha val="4740"/>
                  </a:srgbClr>
                </a:gs>
                <a:gs pos="85714">
                  <a:srgbClr val="000061">
                    <a:alpha val="1902"/>
                  </a:srgbClr>
                </a:gs>
                <a:gs pos="100000">
                  <a:srgbClr val="0000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7" name="Splat 1807"/>
            <p:cNvSpPr>
              <a:spLocks noGrp="1"/>
            </p:cNvSpPr>
            <p:nvPr/>
          </p:nvSpPr>
          <p:spPr>
            <a:xfrm rot="-9898633">
              <a:off x="-305827" y="68796"/>
              <a:ext cx="910836" cy="4061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8" name="Splat 1808"/>
            <p:cNvSpPr>
              <a:spLocks noGrp="1"/>
            </p:cNvSpPr>
            <p:nvPr/>
          </p:nvSpPr>
          <p:spPr>
            <a:xfrm rot="3392135">
              <a:off x="3083239" y="-271175"/>
              <a:ext cx="950163" cy="774167"/>
            </a:xfrm>
            <a:prstGeom prst="ellipse">
              <a:avLst/>
            </a:prstGeom>
            <a:gradFill>
              <a:gsLst>
                <a:gs pos="0">
                  <a:srgbClr val="4B7870">
                    <a:alpha val="28582"/>
                  </a:srgbClr>
                </a:gs>
                <a:gs pos="14286">
                  <a:srgbClr val="4B7870">
                    <a:alpha val="26611"/>
                  </a:srgbClr>
                </a:gs>
                <a:gs pos="28571">
                  <a:srgbClr val="4B7870">
                    <a:alpha val="21355"/>
                  </a:srgbClr>
                </a:gs>
                <a:gs pos="42857">
                  <a:srgbClr val="4B7870">
                    <a:alpha val="14578"/>
                  </a:srgbClr>
                </a:gs>
                <a:gs pos="57143">
                  <a:srgbClr val="4B7870">
                    <a:alpha val="8361"/>
                  </a:srgbClr>
                </a:gs>
                <a:gs pos="71429">
                  <a:srgbClr val="4B7870">
                    <a:alpha val="4004"/>
                  </a:srgbClr>
                </a:gs>
                <a:gs pos="85714">
                  <a:srgbClr val="4B7870">
                    <a:alpha val="1603"/>
                  </a:srgbClr>
                </a:gs>
                <a:gs pos="100000">
                  <a:srgbClr val="4B787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9" name="Splat 1809"/>
            <p:cNvSpPr>
              <a:spLocks noGrp="1"/>
            </p:cNvSpPr>
            <p:nvPr/>
          </p:nvSpPr>
          <p:spPr>
            <a:xfrm rot="4866385">
              <a:off x="2796825" y="-19265"/>
              <a:ext cx="917100" cy="323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0" name="Splat 1810"/>
            <p:cNvSpPr>
              <a:spLocks noGrp="1"/>
            </p:cNvSpPr>
            <p:nvPr/>
          </p:nvSpPr>
          <p:spPr>
            <a:xfrm rot="4240256">
              <a:off x="2671339" y="-37443"/>
              <a:ext cx="947882" cy="196499"/>
            </a:xfrm>
            <a:prstGeom prst="ellipse">
              <a:avLst/>
            </a:prstGeom>
            <a:gradFill>
              <a:gsLst>
                <a:gs pos="0">
                  <a:srgbClr val="E9FFFF">
                    <a:alpha val="32968"/>
                  </a:srgbClr>
                </a:gs>
                <a:gs pos="14286">
                  <a:srgbClr val="E9FFFF">
                    <a:alpha val="30764"/>
                  </a:srgbClr>
                </a:gs>
                <a:gs pos="28571">
                  <a:srgbClr val="E9FFFF">
                    <a:alpha val="24833"/>
                  </a:srgbClr>
                </a:gs>
                <a:gs pos="42857">
                  <a:srgbClr val="E9FFFF">
                    <a:alpha val="17075"/>
                  </a:srgbClr>
                </a:gs>
                <a:gs pos="57143">
                  <a:srgbClr val="E9FFFF">
                    <a:alpha val="9855"/>
                  </a:srgbClr>
                </a:gs>
                <a:gs pos="71429">
                  <a:srgbClr val="E9FFFF">
                    <a:alpha val="4740"/>
                  </a:srgbClr>
                </a:gs>
                <a:gs pos="85714">
                  <a:srgbClr val="E9FFFF">
                    <a:alpha val="1902"/>
                  </a:srgbClr>
                </a:gs>
                <a:gs pos="100000">
                  <a:srgbClr val="E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1" name="Splat 1811"/>
            <p:cNvSpPr>
              <a:spLocks noGrp="1"/>
            </p:cNvSpPr>
            <p:nvPr/>
          </p:nvSpPr>
          <p:spPr>
            <a:xfrm rot="4805261">
              <a:off x="2630833" y="14326"/>
              <a:ext cx="785110" cy="243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2" name="Splat 1812"/>
            <p:cNvSpPr>
              <a:spLocks noGrp="1"/>
            </p:cNvSpPr>
            <p:nvPr/>
          </p:nvSpPr>
          <p:spPr>
            <a:xfrm rot="6917358">
              <a:off x="2299329" y="-1619"/>
              <a:ext cx="926397" cy="232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3" name="Splat 1813"/>
            <p:cNvSpPr>
              <a:spLocks noGrp="1"/>
            </p:cNvSpPr>
            <p:nvPr/>
          </p:nvSpPr>
          <p:spPr>
            <a:xfrm rot="5261056">
              <a:off x="2186105" y="-198832"/>
              <a:ext cx="827115" cy="605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4" name="Splat 1814"/>
            <p:cNvSpPr>
              <a:spLocks noGrp="1"/>
            </p:cNvSpPr>
            <p:nvPr/>
          </p:nvSpPr>
          <p:spPr>
            <a:xfrm rot="-8445295">
              <a:off x="1847785" y="-149303"/>
              <a:ext cx="915568" cy="632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36"/>
                  </a:srgbClr>
                </a:gs>
                <a:gs pos="14286">
                  <a:srgbClr val="FFFFFF">
                    <a:alpha val="30734"/>
                  </a:srgbClr>
                </a:gs>
                <a:gs pos="28571">
                  <a:srgbClr val="FFFFFF">
                    <a:alpha val="24808"/>
                  </a:srgbClr>
                </a:gs>
                <a:gs pos="42857">
                  <a:srgbClr val="FFFFFF">
                    <a:alpha val="17057"/>
                  </a:srgbClr>
                </a:gs>
                <a:gs pos="57143">
                  <a:srgbClr val="FFFFFF">
                    <a:alpha val="9844"/>
                  </a:srgbClr>
                </a:gs>
                <a:gs pos="71429">
                  <a:srgbClr val="FFFFFF">
                    <a:alpha val="4735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5" name="Splat 1815"/>
            <p:cNvSpPr>
              <a:spLocks noGrp="1"/>
            </p:cNvSpPr>
            <p:nvPr/>
          </p:nvSpPr>
          <p:spPr>
            <a:xfrm rot="-9144210">
              <a:off x="1637126" y="-228260"/>
              <a:ext cx="903030" cy="567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6" name="Splat 1816"/>
            <p:cNvSpPr>
              <a:spLocks noGrp="1"/>
            </p:cNvSpPr>
            <p:nvPr/>
          </p:nvSpPr>
          <p:spPr>
            <a:xfrm rot="-9014570">
              <a:off x="1435822" y="-106486"/>
              <a:ext cx="927873" cy="3528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7" name="Splat 1817"/>
            <p:cNvSpPr>
              <a:spLocks noGrp="1"/>
            </p:cNvSpPr>
            <p:nvPr/>
          </p:nvSpPr>
          <p:spPr>
            <a:xfrm rot="10543303">
              <a:off x="1387143" y="-127700"/>
              <a:ext cx="848427" cy="317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8" name="Splat 1818"/>
            <p:cNvSpPr>
              <a:spLocks noGrp="1"/>
            </p:cNvSpPr>
            <p:nvPr/>
          </p:nvSpPr>
          <p:spPr>
            <a:xfrm rot="10511360">
              <a:off x="1123949" y="-124293"/>
              <a:ext cx="928722" cy="317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9" name="Splat 1819"/>
            <p:cNvSpPr>
              <a:spLocks noGrp="1"/>
            </p:cNvSpPr>
            <p:nvPr/>
          </p:nvSpPr>
          <p:spPr>
            <a:xfrm rot="9000013">
              <a:off x="915554" y="-97728"/>
              <a:ext cx="918456" cy="331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0" name="Splat 1820"/>
            <p:cNvSpPr>
              <a:spLocks noGrp="1"/>
            </p:cNvSpPr>
            <p:nvPr/>
          </p:nvSpPr>
          <p:spPr>
            <a:xfrm rot="6408448">
              <a:off x="700254" y="-280351"/>
              <a:ext cx="843463" cy="6167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1" name="Splat 1821"/>
            <p:cNvSpPr>
              <a:spLocks noGrp="1"/>
            </p:cNvSpPr>
            <p:nvPr/>
          </p:nvSpPr>
          <p:spPr>
            <a:xfrm rot="6847398">
              <a:off x="518856" y="-290517"/>
              <a:ext cx="901407" cy="764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2" name="Splat 1822"/>
            <p:cNvSpPr>
              <a:spLocks noGrp="1"/>
            </p:cNvSpPr>
            <p:nvPr/>
          </p:nvSpPr>
          <p:spPr>
            <a:xfrm rot="6064681">
              <a:off x="256770" y="-144943"/>
              <a:ext cx="787998" cy="4971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3" name="Splat 1823"/>
            <p:cNvSpPr>
              <a:spLocks noGrp="1"/>
            </p:cNvSpPr>
            <p:nvPr/>
          </p:nvSpPr>
          <p:spPr>
            <a:xfrm rot="3677822">
              <a:off x="56201" y="34980"/>
              <a:ext cx="903083" cy="344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4" name="Splat 1824"/>
            <p:cNvSpPr>
              <a:spLocks noGrp="1"/>
            </p:cNvSpPr>
            <p:nvPr/>
          </p:nvSpPr>
          <p:spPr>
            <a:xfrm rot="7472501">
              <a:off x="-333032" y="-56836"/>
              <a:ext cx="984180" cy="218006"/>
            </a:xfrm>
            <a:prstGeom prst="ellipse">
              <a:avLst/>
            </a:prstGeom>
            <a:gradFill>
              <a:gsLst>
                <a:gs pos="0">
                  <a:srgbClr val="000050">
                    <a:alpha val="32968"/>
                  </a:srgbClr>
                </a:gs>
                <a:gs pos="14286">
                  <a:srgbClr val="000050">
                    <a:alpha val="30764"/>
                  </a:srgbClr>
                </a:gs>
                <a:gs pos="28571">
                  <a:srgbClr val="000050">
                    <a:alpha val="24833"/>
                  </a:srgbClr>
                </a:gs>
                <a:gs pos="42857">
                  <a:srgbClr val="000050">
                    <a:alpha val="17075"/>
                  </a:srgbClr>
                </a:gs>
                <a:gs pos="57143">
                  <a:srgbClr val="000050">
                    <a:alpha val="9855"/>
                  </a:srgbClr>
                </a:gs>
                <a:gs pos="71429">
                  <a:srgbClr val="000050">
                    <a:alpha val="4740"/>
                  </a:srgbClr>
                </a:gs>
                <a:gs pos="85714">
                  <a:srgbClr val="000050">
                    <a:alpha val="1902"/>
                  </a:srgbClr>
                </a:gs>
                <a:gs pos="100000">
                  <a:srgbClr val="00005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5" name="Splat 1825"/>
            <p:cNvSpPr>
              <a:spLocks noGrp="1"/>
            </p:cNvSpPr>
            <p:nvPr/>
          </p:nvSpPr>
          <p:spPr>
            <a:xfrm rot="5190938">
              <a:off x="-349809" y="44780"/>
              <a:ext cx="990426" cy="237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2026-08-03T00:03:16Z</dcterms:created>
  <dcterms:modified xsi:type="dcterms:W3CDTF">2026-08-03T00:03:16Z</dcterms:modified>
</cp:coreProperties>
</file>